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4030" r:id="rId2"/>
    <p:sldMasterId id="2147484077" r:id="rId3"/>
  </p:sldMasterIdLst>
  <p:notesMasterIdLst>
    <p:notesMasterId r:id="rId32"/>
  </p:notesMasterIdLst>
  <p:handoutMasterIdLst>
    <p:handoutMasterId r:id="rId33"/>
  </p:handoutMasterIdLst>
  <p:sldIdLst>
    <p:sldId id="581" r:id="rId4"/>
    <p:sldId id="655" r:id="rId5"/>
    <p:sldId id="656" r:id="rId6"/>
    <p:sldId id="662" r:id="rId7"/>
    <p:sldId id="664" r:id="rId8"/>
    <p:sldId id="671" r:id="rId9"/>
    <p:sldId id="687" r:id="rId10"/>
    <p:sldId id="688" r:id="rId11"/>
    <p:sldId id="689" r:id="rId12"/>
    <p:sldId id="690" r:id="rId13"/>
    <p:sldId id="691" r:id="rId14"/>
    <p:sldId id="692" r:id="rId15"/>
    <p:sldId id="693" r:id="rId16"/>
    <p:sldId id="694" r:id="rId17"/>
    <p:sldId id="695" r:id="rId18"/>
    <p:sldId id="696" r:id="rId19"/>
    <p:sldId id="697" r:id="rId20"/>
    <p:sldId id="698" r:id="rId21"/>
    <p:sldId id="699" r:id="rId22"/>
    <p:sldId id="700" r:id="rId23"/>
    <p:sldId id="701" r:id="rId24"/>
    <p:sldId id="702" r:id="rId25"/>
    <p:sldId id="675" r:id="rId26"/>
    <p:sldId id="679" r:id="rId27"/>
    <p:sldId id="680" r:id="rId28"/>
    <p:sldId id="686" r:id="rId29"/>
    <p:sldId id="678" r:id="rId30"/>
    <p:sldId id="489" r:id="rId31"/>
  </p:sldIdLst>
  <p:sldSz cx="16256000" cy="9144000"/>
  <p:notesSz cx="9926638" cy="679767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AC9"/>
    <a:srgbClr val="DAEEEC"/>
    <a:srgbClr val="E7E6E6"/>
    <a:srgbClr val="A5A5A5"/>
    <a:srgbClr val="5B9BD5"/>
    <a:srgbClr val="FFFF00"/>
    <a:srgbClr val="E18D53"/>
    <a:srgbClr val="9A9A9A"/>
    <a:srgbClr val="DAE3F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3634" autoAdjust="0"/>
  </p:normalViewPr>
  <p:slideViewPr>
    <p:cSldViewPr>
      <p:cViewPr varScale="1">
        <p:scale>
          <a:sx n="48" d="100"/>
          <a:sy n="48" d="100"/>
        </p:scale>
        <p:origin x="900" y="6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1438" cy="34131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22028" y="2"/>
            <a:ext cx="4303025" cy="34131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D11678A3-106C-4A80-A4AF-4F3028B9C177}" type="datetimeFigureOut">
              <a:rPr lang="es-PE" smtClean="0"/>
              <a:t>21/09/2020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3" y="6456365"/>
            <a:ext cx="4301438" cy="34131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22028" y="6456365"/>
            <a:ext cx="4303025" cy="34131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04545E9-B52A-4D7F-BBE9-42FE1CA115B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7077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301221" cy="341066"/>
          </a:xfrm>
          <a:prstGeom prst="rect">
            <a:avLst/>
          </a:prstGeom>
        </p:spPr>
        <p:txBody>
          <a:bodyPr vert="horz" lIns="58790" tIns="29395" rIns="58790" bIns="29395" rtlCol="0"/>
          <a:lstStyle>
            <a:lvl1pPr algn="l">
              <a:defRPr sz="8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22513" y="1"/>
            <a:ext cx="4302190" cy="341066"/>
          </a:xfrm>
          <a:prstGeom prst="rect">
            <a:avLst/>
          </a:prstGeom>
        </p:spPr>
        <p:txBody>
          <a:bodyPr vert="horz" lIns="58790" tIns="29395" rIns="58790" bIns="29395" rtlCol="0"/>
          <a:lstStyle>
            <a:lvl1pPr algn="r">
              <a:defRPr sz="800"/>
            </a:lvl1pPr>
          </a:lstStyle>
          <a:p>
            <a:fld id="{F5898F4F-B690-4D1B-B76E-A858A4D05647}" type="datetimeFigureOut">
              <a:rPr lang="es-PE" smtClean="0"/>
              <a:pPr/>
              <a:t>21/09/2020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2588" y="847725"/>
            <a:ext cx="408146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8790" tIns="29395" rIns="58790" bIns="29395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92665" y="3271382"/>
            <a:ext cx="7941310" cy="2676585"/>
          </a:xfrm>
          <a:prstGeom prst="rect">
            <a:avLst/>
          </a:prstGeom>
        </p:spPr>
        <p:txBody>
          <a:bodyPr vert="horz" lIns="58790" tIns="29395" rIns="58790" bIns="29395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3" y="6456611"/>
            <a:ext cx="4301221" cy="341064"/>
          </a:xfrm>
          <a:prstGeom prst="rect">
            <a:avLst/>
          </a:prstGeom>
        </p:spPr>
        <p:txBody>
          <a:bodyPr vert="horz" lIns="58790" tIns="29395" rIns="58790" bIns="29395" rtlCol="0" anchor="b"/>
          <a:lstStyle>
            <a:lvl1pPr algn="l">
              <a:defRPr sz="8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22513" y="6456611"/>
            <a:ext cx="4302190" cy="341064"/>
          </a:xfrm>
          <a:prstGeom prst="rect">
            <a:avLst/>
          </a:prstGeom>
        </p:spPr>
        <p:txBody>
          <a:bodyPr vert="horz" lIns="58790" tIns="29395" rIns="58790" bIns="29395" rtlCol="0" anchor="b"/>
          <a:lstStyle>
            <a:lvl1pPr algn="r">
              <a:defRPr sz="800"/>
            </a:lvl1pPr>
          </a:lstStyle>
          <a:p>
            <a:fld id="{EA224444-4DC6-442F-87B0-A00058686837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198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ES_tradnl" dirty="0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04E00-CC61-4737-8E7C-D067CD57C3DE}" type="slidenum">
              <a:rPr kumimoji="0" lang="es-ES" alt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alt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3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2400"/>
              <a:t>Cierre de diapositivas</a:t>
            </a:r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C81019-30F1-4D76-8B76-AC618C86E2C9}" type="slidenum">
              <a:rPr lang="es-ES" altLang="es-ES_tradnl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28</a:t>
            </a:fld>
            <a:endParaRPr lang="es-ES" alt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2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1" descr="logo_minagri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747" y="1786700"/>
            <a:ext cx="2352500" cy="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o 21"/>
          <p:cNvGrpSpPr/>
          <p:nvPr userDrawn="1"/>
        </p:nvGrpSpPr>
        <p:grpSpPr>
          <a:xfrm>
            <a:off x="2061884" y="1691391"/>
            <a:ext cx="2880000" cy="624000"/>
            <a:chOff x="2057400" y="1685402"/>
            <a:chExt cx="2569105" cy="601733"/>
          </a:xfrm>
        </p:grpSpPr>
        <p:sp>
          <p:nvSpPr>
            <p:cNvPr id="23" name="object 9"/>
            <p:cNvSpPr/>
            <p:nvPr/>
          </p:nvSpPr>
          <p:spPr>
            <a:xfrm>
              <a:off x="2057400" y="2218964"/>
              <a:ext cx="1385738" cy="68171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bject 10"/>
            <p:cNvSpPr/>
            <p:nvPr/>
          </p:nvSpPr>
          <p:spPr>
            <a:xfrm>
              <a:off x="2333746" y="1685402"/>
              <a:ext cx="830580" cy="481965"/>
            </a:xfrm>
            <a:custGeom>
              <a:avLst/>
              <a:gdLst/>
              <a:ahLst/>
              <a:cxnLst/>
              <a:rect l="l" t="t" r="r" b="b"/>
              <a:pathLst>
                <a:path w="830580" h="481964">
                  <a:moveTo>
                    <a:pt x="768886" y="0"/>
                  </a:moveTo>
                  <a:lnTo>
                    <a:pt x="220386" y="0"/>
                  </a:lnTo>
                  <a:lnTo>
                    <a:pt x="204167" y="1500"/>
                  </a:lnTo>
                  <a:lnTo>
                    <a:pt x="156365" y="22860"/>
                  </a:lnTo>
                  <a:lnTo>
                    <a:pt x="121161" y="62670"/>
                  </a:lnTo>
                  <a:lnTo>
                    <a:pt x="4400" y="395719"/>
                  </a:lnTo>
                  <a:lnTo>
                    <a:pt x="0" y="428774"/>
                  </a:lnTo>
                  <a:lnTo>
                    <a:pt x="3299" y="443794"/>
                  </a:lnTo>
                  <a:lnTo>
                    <a:pt x="31865" y="475099"/>
                  </a:lnTo>
                  <a:lnTo>
                    <a:pt x="61750" y="481368"/>
                  </a:lnTo>
                  <a:lnTo>
                    <a:pt x="610123" y="481368"/>
                  </a:lnTo>
                  <a:lnTo>
                    <a:pt x="658833" y="468289"/>
                  </a:lnTo>
                  <a:lnTo>
                    <a:pt x="61750" y="458228"/>
                  </a:lnTo>
                  <a:lnTo>
                    <a:pt x="51504" y="457276"/>
                  </a:lnTo>
                  <a:lnTo>
                    <a:pt x="22856" y="425548"/>
                  </a:lnTo>
                  <a:lnTo>
                    <a:pt x="23340" y="414805"/>
                  </a:lnTo>
                  <a:lnTo>
                    <a:pt x="136134" y="85674"/>
                  </a:lnTo>
                  <a:lnTo>
                    <a:pt x="169992" y="41684"/>
                  </a:lnTo>
                  <a:lnTo>
                    <a:pt x="220386" y="23126"/>
                  </a:lnTo>
                  <a:lnTo>
                    <a:pt x="819320" y="23126"/>
                  </a:lnTo>
                  <a:lnTo>
                    <a:pt x="810704" y="13839"/>
                  </a:lnTo>
                  <a:lnTo>
                    <a:pt x="798714" y="6249"/>
                  </a:lnTo>
                  <a:lnTo>
                    <a:pt x="784668" y="1587"/>
                  </a:lnTo>
                  <a:lnTo>
                    <a:pt x="768886" y="0"/>
                  </a:lnTo>
                  <a:close/>
                </a:path>
                <a:path w="830580" h="481964">
                  <a:moveTo>
                    <a:pt x="819320" y="23126"/>
                  </a:moveTo>
                  <a:lnTo>
                    <a:pt x="768886" y="23126"/>
                  </a:lnTo>
                  <a:lnTo>
                    <a:pt x="779111" y="24076"/>
                  </a:lnTo>
                  <a:lnTo>
                    <a:pt x="788087" y="26863"/>
                  </a:lnTo>
                  <a:lnTo>
                    <a:pt x="795613" y="31399"/>
                  </a:lnTo>
                  <a:lnTo>
                    <a:pt x="801487" y="37592"/>
                  </a:lnTo>
                  <a:lnTo>
                    <a:pt x="805763" y="46032"/>
                  </a:lnTo>
                  <a:lnTo>
                    <a:pt x="807662" y="55759"/>
                  </a:lnTo>
                  <a:lnTo>
                    <a:pt x="807166" y="66524"/>
                  </a:lnTo>
                  <a:lnTo>
                    <a:pt x="694324" y="395719"/>
                  </a:lnTo>
                  <a:lnTo>
                    <a:pt x="660596" y="439685"/>
                  </a:lnTo>
                  <a:lnTo>
                    <a:pt x="610123" y="458228"/>
                  </a:lnTo>
                  <a:lnTo>
                    <a:pt x="674571" y="458228"/>
                  </a:lnTo>
                  <a:lnTo>
                    <a:pt x="709388" y="418677"/>
                  </a:lnTo>
                  <a:lnTo>
                    <a:pt x="826087" y="85674"/>
                  </a:lnTo>
                  <a:lnTo>
                    <a:pt x="830514" y="52520"/>
                  </a:lnTo>
                  <a:lnTo>
                    <a:pt x="827221" y="37489"/>
                  </a:lnTo>
                  <a:lnTo>
                    <a:pt x="820321" y="24206"/>
                  </a:lnTo>
                  <a:lnTo>
                    <a:pt x="819320" y="231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11"/>
            <p:cNvSpPr/>
            <p:nvPr/>
          </p:nvSpPr>
          <p:spPr>
            <a:xfrm>
              <a:off x="2428412" y="2026649"/>
              <a:ext cx="516255" cy="99695"/>
            </a:xfrm>
            <a:custGeom>
              <a:avLst/>
              <a:gdLst/>
              <a:ahLst/>
              <a:cxnLst/>
              <a:rect l="l" t="t" r="r" b="b"/>
              <a:pathLst>
                <a:path w="516255" h="99694">
                  <a:moveTo>
                    <a:pt x="409649" y="56217"/>
                  </a:moveTo>
                  <a:lnTo>
                    <a:pt x="149148" y="56217"/>
                  </a:lnTo>
                  <a:lnTo>
                    <a:pt x="190334" y="56608"/>
                  </a:lnTo>
                  <a:lnTo>
                    <a:pt x="231919" y="59057"/>
                  </a:lnTo>
                  <a:lnTo>
                    <a:pt x="273387" y="62881"/>
                  </a:lnTo>
                  <a:lnTo>
                    <a:pt x="354972" y="72056"/>
                  </a:lnTo>
                  <a:lnTo>
                    <a:pt x="396271" y="77215"/>
                  </a:lnTo>
                  <a:lnTo>
                    <a:pt x="437399" y="83458"/>
                  </a:lnTo>
                  <a:lnTo>
                    <a:pt x="477634" y="91371"/>
                  </a:lnTo>
                  <a:lnTo>
                    <a:pt x="495576" y="95300"/>
                  </a:lnTo>
                  <a:lnTo>
                    <a:pt x="515124" y="99308"/>
                  </a:lnTo>
                  <a:lnTo>
                    <a:pt x="515378" y="98750"/>
                  </a:lnTo>
                  <a:lnTo>
                    <a:pt x="515814" y="97937"/>
                  </a:lnTo>
                  <a:lnTo>
                    <a:pt x="514959" y="97073"/>
                  </a:lnTo>
                  <a:lnTo>
                    <a:pt x="509479" y="92303"/>
                  </a:lnTo>
                  <a:lnTo>
                    <a:pt x="503067" y="88321"/>
                  </a:lnTo>
                  <a:lnTo>
                    <a:pt x="495876" y="84823"/>
                  </a:lnTo>
                  <a:lnTo>
                    <a:pt x="488061" y="81503"/>
                  </a:lnTo>
                  <a:lnTo>
                    <a:pt x="444637" y="66063"/>
                  </a:lnTo>
                  <a:lnTo>
                    <a:pt x="409649" y="56217"/>
                  </a:lnTo>
                  <a:close/>
                </a:path>
                <a:path w="516255" h="99694">
                  <a:moveTo>
                    <a:pt x="515848" y="97873"/>
                  </a:moveTo>
                  <a:close/>
                </a:path>
                <a:path w="516255" h="99694">
                  <a:moveTo>
                    <a:pt x="56718" y="0"/>
                  </a:moveTo>
                  <a:lnTo>
                    <a:pt x="26035" y="1112"/>
                  </a:lnTo>
                  <a:lnTo>
                    <a:pt x="0" y="73604"/>
                  </a:lnTo>
                  <a:lnTo>
                    <a:pt x="18881" y="69343"/>
                  </a:lnTo>
                  <a:lnTo>
                    <a:pt x="38695" y="65752"/>
                  </a:lnTo>
                  <a:lnTo>
                    <a:pt x="58916" y="62784"/>
                  </a:lnTo>
                  <a:lnTo>
                    <a:pt x="79019" y="60396"/>
                  </a:lnTo>
                  <a:lnTo>
                    <a:pt x="96558" y="58923"/>
                  </a:lnTo>
                  <a:lnTo>
                    <a:pt x="149148" y="56217"/>
                  </a:lnTo>
                  <a:lnTo>
                    <a:pt x="409649" y="56217"/>
                  </a:lnTo>
                  <a:lnTo>
                    <a:pt x="393190" y="51586"/>
                  </a:lnTo>
                  <a:lnTo>
                    <a:pt x="337230" y="38387"/>
                  </a:lnTo>
                  <a:lnTo>
                    <a:pt x="280269" y="26781"/>
                  </a:lnTo>
                  <a:lnTo>
                    <a:pt x="225816" y="17082"/>
                  </a:lnTo>
                  <a:lnTo>
                    <a:pt x="177383" y="9607"/>
                  </a:lnTo>
                  <a:lnTo>
                    <a:pt x="138480" y="4668"/>
                  </a:lnTo>
                  <a:lnTo>
                    <a:pt x="81395" y="223"/>
                  </a:lnTo>
                  <a:lnTo>
                    <a:pt x="56718" y="0"/>
                  </a:lnTo>
                  <a:close/>
                </a:path>
              </a:pathLst>
            </a:custGeom>
            <a:solidFill>
              <a:srgbClr val="0075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12"/>
            <p:cNvSpPr/>
            <p:nvPr/>
          </p:nvSpPr>
          <p:spPr>
            <a:xfrm>
              <a:off x="2458584" y="1981404"/>
              <a:ext cx="491490" cy="125095"/>
            </a:xfrm>
            <a:custGeom>
              <a:avLst/>
              <a:gdLst/>
              <a:ahLst/>
              <a:cxnLst/>
              <a:rect l="l" t="t" r="r" b="b"/>
              <a:pathLst>
                <a:path w="491489" h="125094">
                  <a:moveTo>
                    <a:pt x="246511" y="32054"/>
                  </a:moveTo>
                  <a:lnTo>
                    <a:pt x="49850" y="32054"/>
                  </a:lnTo>
                  <a:lnTo>
                    <a:pt x="74505" y="32072"/>
                  </a:lnTo>
                  <a:lnTo>
                    <a:pt x="98920" y="32842"/>
                  </a:lnTo>
                  <a:lnTo>
                    <a:pt x="156848" y="38084"/>
                  </a:lnTo>
                  <a:lnTo>
                    <a:pt x="215252" y="46164"/>
                  </a:lnTo>
                  <a:lnTo>
                    <a:pt x="286867" y="60807"/>
                  </a:lnTo>
                  <a:lnTo>
                    <a:pt x="353117" y="77627"/>
                  </a:lnTo>
                  <a:lnTo>
                    <a:pt x="419861" y="97637"/>
                  </a:lnTo>
                  <a:lnTo>
                    <a:pt x="489826" y="124498"/>
                  </a:lnTo>
                  <a:lnTo>
                    <a:pt x="490042" y="124777"/>
                  </a:lnTo>
                  <a:lnTo>
                    <a:pt x="490359" y="124587"/>
                  </a:lnTo>
                  <a:lnTo>
                    <a:pt x="490893" y="124320"/>
                  </a:lnTo>
                  <a:lnTo>
                    <a:pt x="491312" y="123964"/>
                  </a:lnTo>
                  <a:lnTo>
                    <a:pt x="490829" y="123228"/>
                  </a:lnTo>
                  <a:lnTo>
                    <a:pt x="424589" y="88312"/>
                  </a:lnTo>
                  <a:lnTo>
                    <a:pt x="382626" y="72243"/>
                  </a:lnTo>
                  <a:lnTo>
                    <a:pt x="286102" y="41745"/>
                  </a:lnTo>
                  <a:lnTo>
                    <a:pt x="264464" y="36068"/>
                  </a:lnTo>
                  <a:lnTo>
                    <a:pt x="246511" y="32054"/>
                  </a:lnTo>
                  <a:close/>
                </a:path>
                <a:path w="491489" h="125094">
                  <a:moveTo>
                    <a:pt x="11607" y="0"/>
                  </a:moveTo>
                  <a:lnTo>
                    <a:pt x="0" y="33401"/>
                  </a:lnTo>
                  <a:lnTo>
                    <a:pt x="25000" y="32570"/>
                  </a:lnTo>
                  <a:lnTo>
                    <a:pt x="49850" y="32054"/>
                  </a:lnTo>
                  <a:lnTo>
                    <a:pt x="246511" y="32054"/>
                  </a:lnTo>
                  <a:lnTo>
                    <a:pt x="212647" y="24484"/>
                  </a:lnTo>
                  <a:lnTo>
                    <a:pt x="164296" y="15310"/>
                  </a:lnTo>
                  <a:lnTo>
                    <a:pt x="116567" y="8321"/>
                  </a:lnTo>
                  <a:lnTo>
                    <a:pt x="66619" y="3292"/>
                  </a:lnTo>
                  <a:lnTo>
                    <a:pt x="11607" y="0"/>
                  </a:lnTo>
                  <a:close/>
                </a:path>
              </a:pathLst>
            </a:custGeom>
            <a:solidFill>
              <a:srgbClr val="0075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13"/>
            <p:cNvSpPr/>
            <p:nvPr/>
          </p:nvSpPr>
          <p:spPr>
            <a:xfrm>
              <a:off x="2769877" y="2012910"/>
              <a:ext cx="209880" cy="6476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14"/>
            <p:cNvSpPr/>
            <p:nvPr/>
          </p:nvSpPr>
          <p:spPr>
            <a:xfrm>
              <a:off x="2738316" y="1974284"/>
              <a:ext cx="259079" cy="40640"/>
            </a:xfrm>
            <a:custGeom>
              <a:avLst/>
              <a:gdLst/>
              <a:ahLst/>
              <a:cxnLst/>
              <a:rect l="l" t="t" r="r" b="b"/>
              <a:pathLst>
                <a:path w="259080" h="40639">
                  <a:moveTo>
                    <a:pt x="247536" y="32778"/>
                  </a:moveTo>
                  <a:lnTo>
                    <a:pt x="190068" y="32778"/>
                  </a:lnTo>
                  <a:lnTo>
                    <a:pt x="207725" y="34731"/>
                  </a:lnTo>
                  <a:lnTo>
                    <a:pt x="219108" y="36286"/>
                  </a:lnTo>
                  <a:lnTo>
                    <a:pt x="244995" y="40106"/>
                  </a:lnTo>
                  <a:lnTo>
                    <a:pt x="247536" y="32778"/>
                  </a:lnTo>
                  <a:close/>
                </a:path>
                <a:path w="259080" h="40639">
                  <a:moveTo>
                    <a:pt x="258902" y="0"/>
                  </a:moveTo>
                  <a:lnTo>
                    <a:pt x="217094" y="1811"/>
                  </a:lnTo>
                  <a:lnTo>
                    <a:pt x="175550" y="4424"/>
                  </a:lnTo>
                  <a:lnTo>
                    <a:pt x="134156" y="8206"/>
                  </a:lnTo>
                  <a:lnTo>
                    <a:pt x="92798" y="13525"/>
                  </a:lnTo>
                  <a:lnTo>
                    <a:pt x="47807" y="21621"/>
                  </a:lnTo>
                  <a:lnTo>
                    <a:pt x="1219" y="32283"/>
                  </a:lnTo>
                  <a:lnTo>
                    <a:pt x="59" y="32778"/>
                  </a:lnTo>
                  <a:lnTo>
                    <a:pt x="66" y="34731"/>
                  </a:lnTo>
                  <a:lnTo>
                    <a:pt x="0" y="35115"/>
                  </a:lnTo>
                  <a:lnTo>
                    <a:pt x="647" y="35344"/>
                  </a:lnTo>
                  <a:lnTo>
                    <a:pt x="80925" y="28992"/>
                  </a:lnTo>
                  <a:lnTo>
                    <a:pt x="135510" y="28421"/>
                  </a:lnTo>
                  <a:lnTo>
                    <a:pt x="249047" y="28421"/>
                  </a:lnTo>
                  <a:lnTo>
                    <a:pt x="258902" y="0"/>
                  </a:lnTo>
                  <a:close/>
                </a:path>
                <a:path w="259080" h="40639">
                  <a:moveTo>
                    <a:pt x="249047" y="28421"/>
                  </a:moveTo>
                  <a:lnTo>
                    <a:pt x="135510" y="28421"/>
                  </a:lnTo>
                  <a:lnTo>
                    <a:pt x="169895" y="30695"/>
                  </a:lnTo>
                  <a:lnTo>
                    <a:pt x="189738" y="32893"/>
                  </a:lnTo>
                  <a:lnTo>
                    <a:pt x="190068" y="32778"/>
                  </a:lnTo>
                  <a:lnTo>
                    <a:pt x="247536" y="32778"/>
                  </a:lnTo>
                  <a:lnTo>
                    <a:pt x="249047" y="28421"/>
                  </a:lnTo>
                  <a:close/>
                </a:path>
              </a:pathLst>
            </a:custGeom>
            <a:solidFill>
              <a:srgbClr val="0075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15"/>
            <p:cNvSpPr/>
            <p:nvPr/>
          </p:nvSpPr>
          <p:spPr>
            <a:xfrm>
              <a:off x="2480313" y="1800520"/>
              <a:ext cx="118110" cy="163195"/>
            </a:xfrm>
            <a:custGeom>
              <a:avLst/>
              <a:gdLst/>
              <a:ahLst/>
              <a:cxnLst/>
              <a:rect l="l" t="t" r="r" b="b"/>
              <a:pathLst>
                <a:path w="118110" h="163194">
                  <a:moveTo>
                    <a:pt x="117602" y="0"/>
                  </a:moveTo>
                  <a:lnTo>
                    <a:pt x="60261" y="0"/>
                  </a:lnTo>
                  <a:lnTo>
                    <a:pt x="0" y="163080"/>
                  </a:lnTo>
                  <a:lnTo>
                    <a:pt x="57340" y="163080"/>
                  </a:lnTo>
                  <a:lnTo>
                    <a:pt x="1176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16"/>
            <p:cNvSpPr/>
            <p:nvPr/>
          </p:nvSpPr>
          <p:spPr>
            <a:xfrm>
              <a:off x="2562720" y="1796850"/>
              <a:ext cx="213995" cy="167005"/>
            </a:xfrm>
            <a:custGeom>
              <a:avLst/>
              <a:gdLst/>
              <a:ahLst/>
              <a:cxnLst/>
              <a:rect l="l" t="t" r="r" b="b"/>
              <a:pathLst>
                <a:path w="213994" h="167005">
                  <a:moveTo>
                    <a:pt x="111112" y="3670"/>
                  </a:moveTo>
                  <a:lnTo>
                    <a:pt x="58559" y="3670"/>
                  </a:lnTo>
                  <a:lnTo>
                    <a:pt x="55516" y="14607"/>
                  </a:lnTo>
                  <a:lnTo>
                    <a:pt x="52181" y="25272"/>
                  </a:lnTo>
                  <a:lnTo>
                    <a:pt x="48612" y="35795"/>
                  </a:lnTo>
                  <a:lnTo>
                    <a:pt x="44869" y="46304"/>
                  </a:lnTo>
                  <a:lnTo>
                    <a:pt x="0" y="166750"/>
                  </a:lnTo>
                  <a:lnTo>
                    <a:pt x="56578" y="166750"/>
                  </a:lnTo>
                  <a:lnTo>
                    <a:pt x="84683" y="91706"/>
                  </a:lnTo>
                  <a:lnTo>
                    <a:pt x="117448" y="50528"/>
                  </a:lnTo>
                  <a:lnTo>
                    <a:pt x="134175" y="46926"/>
                  </a:lnTo>
                  <a:lnTo>
                    <a:pt x="213275" y="46926"/>
                  </a:lnTo>
                  <a:lnTo>
                    <a:pt x="213401" y="34102"/>
                  </a:lnTo>
                  <a:lnTo>
                    <a:pt x="211974" y="30416"/>
                  </a:lnTo>
                  <a:lnTo>
                    <a:pt x="102476" y="30416"/>
                  </a:lnTo>
                  <a:lnTo>
                    <a:pt x="111112" y="3670"/>
                  </a:lnTo>
                  <a:close/>
                </a:path>
                <a:path w="213994" h="167005">
                  <a:moveTo>
                    <a:pt x="213275" y="46926"/>
                  </a:moveTo>
                  <a:lnTo>
                    <a:pt x="134175" y="46926"/>
                  </a:lnTo>
                  <a:lnTo>
                    <a:pt x="144021" y="48225"/>
                  </a:lnTo>
                  <a:lnTo>
                    <a:pt x="150139" y="52425"/>
                  </a:lnTo>
                  <a:lnTo>
                    <a:pt x="152999" y="58577"/>
                  </a:lnTo>
                  <a:lnTo>
                    <a:pt x="153073" y="65735"/>
                  </a:lnTo>
                  <a:lnTo>
                    <a:pt x="151708" y="72005"/>
                  </a:lnTo>
                  <a:lnTo>
                    <a:pt x="149813" y="78222"/>
                  </a:lnTo>
                  <a:lnTo>
                    <a:pt x="147631" y="84387"/>
                  </a:lnTo>
                  <a:lnTo>
                    <a:pt x="145294" y="90792"/>
                  </a:lnTo>
                  <a:lnTo>
                    <a:pt x="117259" y="166750"/>
                  </a:lnTo>
                  <a:lnTo>
                    <a:pt x="175818" y="166750"/>
                  </a:lnTo>
                  <a:lnTo>
                    <a:pt x="203279" y="90500"/>
                  </a:lnTo>
                  <a:lnTo>
                    <a:pt x="213182" y="56387"/>
                  </a:lnTo>
                  <a:lnTo>
                    <a:pt x="213275" y="46926"/>
                  </a:lnTo>
                  <a:close/>
                </a:path>
                <a:path w="213994" h="167005">
                  <a:moveTo>
                    <a:pt x="171208" y="0"/>
                  </a:moveTo>
                  <a:lnTo>
                    <a:pt x="150692" y="2195"/>
                  </a:lnTo>
                  <a:lnTo>
                    <a:pt x="133189" y="8388"/>
                  </a:lnTo>
                  <a:lnTo>
                    <a:pt x="117675" y="17991"/>
                  </a:lnTo>
                  <a:lnTo>
                    <a:pt x="103123" y="30416"/>
                  </a:lnTo>
                  <a:lnTo>
                    <a:pt x="211974" y="30416"/>
                  </a:lnTo>
                  <a:lnTo>
                    <a:pt x="206478" y="16216"/>
                  </a:lnTo>
                  <a:lnTo>
                    <a:pt x="192413" y="4318"/>
                  </a:lnTo>
                  <a:lnTo>
                    <a:pt x="1712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17"/>
            <p:cNvSpPr/>
            <p:nvPr/>
          </p:nvSpPr>
          <p:spPr>
            <a:xfrm>
              <a:off x="2762228" y="1800520"/>
              <a:ext cx="117475" cy="163195"/>
            </a:xfrm>
            <a:custGeom>
              <a:avLst/>
              <a:gdLst/>
              <a:ahLst/>
              <a:cxnLst/>
              <a:rect l="l" t="t" r="r" b="b"/>
              <a:pathLst>
                <a:path w="117475" h="163194">
                  <a:moveTo>
                    <a:pt x="117411" y="0"/>
                  </a:moveTo>
                  <a:lnTo>
                    <a:pt x="60223" y="0"/>
                  </a:lnTo>
                  <a:lnTo>
                    <a:pt x="0" y="163080"/>
                  </a:lnTo>
                  <a:lnTo>
                    <a:pt x="57162" y="163080"/>
                  </a:lnTo>
                  <a:lnTo>
                    <a:pt x="117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18"/>
            <p:cNvSpPr/>
            <p:nvPr/>
          </p:nvSpPr>
          <p:spPr>
            <a:xfrm>
              <a:off x="2854261" y="1796850"/>
              <a:ext cx="186055" cy="170815"/>
            </a:xfrm>
            <a:custGeom>
              <a:avLst/>
              <a:gdLst/>
              <a:ahLst/>
              <a:cxnLst/>
              <a:rect l="l" t="t" r="r" b="b"/>
              <a:pathLst>
                <a:path w="186055" h="170814">
                  <a:moveTo>
                    <a:pt x="100050" y="63588"/>
                  </a:moveTo>
                  <a:lnTo>
                    <a:pt x="64188" y="67292"/>
                  </a:lnTo>
                  <a:lnTo>
                    <a:pt x="33656" y="78444"/>
                  </a:lnTo>
                  <a:lnTo>
                    <a:pt x="11309" y="97107"/>
                  </a:lnTo>
                  <a:lnTo>
                    <a:pt x="0" y="123342"/>
                  </a:lnTo>
                  <a:lnTo>
                    <a:pt x="294" y="144075"/>
                  </a:lnTo>
                  <a:lnTo>
                    <a:pt x="8512" y="158832"/>
                  </a:lnTo>
                  <a:lnTo>
                    <a:pt x="24278" y="167655"/>
                  </a:lnTo>
                  <a:lnTo>
                    <a:pt x="47218" y="170586"/>
                  </a:lnTo>
                  <a:lnTo>
                    <a:pt x="63652" y="169074"/>
                  </a:lnTo>
                  <a:lnTo>
                    <a:pt x="79513" y="164336"/>
                  </a:lnTo>
                  <a:lnTo>
                    <a:pt x="94047" y="156072"/>
                  </a:lnTo>
                  <a:lnTo>
                    <a:pt x="106502" y="143979"/>
                  </a:lnTo>
                  <a:lnTo>
                    <a:pt x="106679" y="143370"/>
                  </a:lnTo>
                  <a:lnTo>
                    <a:pt x="155049" y="143370"/>
                  </a:lnTo>
                  <a:lnTo>
                    <a:pt x="158511" y="132981"/>
                  </a:lnTo>
                  <a:lnTo>
                    <a:pt x="59169" y="132981"/>
                  </a:lnTo>
                  <a:lnTo>
                    <a:pt x="53352" y="124269"/>
                  </a:lnTo>
                  <a:lnTo>
                    <a:pt x="86277" y="94759"/>
                  </a:lnTo>
                  <a:lnTo>
                    <a:pt x="105282" y="93535"/>
                  </a:lnTo>
                  <a:lnTo>
                    <a:pt x="173749" y="93535"/>
                  </a:lnTo>
                  <a:lnTo>
                    <a:pt x="180176" y="76675"/>
                  </a:lnTo>
                  <a:lnTo>
                    <a:pt x="183302" y="65125"/>
                  </a:lnTo>
                  <a:lnTo>
                    <a:pt x="130352" y="65125"/>
                  </a:lnTo>
                  <a:lnTo>
                    <a:pt x="123885" y="64622"/>
                  </a:lnTo>
                  <a:lnTo>
                    <a:pt x="116468" y="64123"/>
                  </a:lnTo>
                  <a:lnTo>
                    <a:pt x="108417" y="63741"/>
                  </a:lnTo>
                  <a:lnTo>
                    <a:pt x="100050" y="63588"/>
                  </a:lnTo>
                  <a:close/>
                </a:path>
                <a:path w="186055" h="170814">
                  <a:moveTo>
                    <a:pt x="155049" y="143370"/>
                  </a:moveTo>
                  <a:lnTo>
                    <a:pt x="106679" y="143370"/>
                  </a:lnTo>
                  <a:lnTo>
                    <a:pt x="107137" y="143979"/>
                  </a:lnTo>
                  <a:lnTo>
                    <a:pt x="100990" y="166750"/>
                  </a:lnTo>
                  <a:lnTo>
                    <a:pt x="147256" y="166750"/>
                  </a:lnTo>
                  <a:lnTo>
                    <a:pt x="155049" y="143370"/>
                  </a:lnTo>
                  <a:close/>
                </a:path>
                <a:path w="186055" h="170814">
                  <a:moveTo>
                    <a:pt x="173749" y="93535"/>
                  </a:moveTo>
                  <a:lnTo>
                    <a:pt x="115595" y="93535"/>
                  </a:lnTo>
                  <a:lnTo>
                    <a:pt x="120218" y="94462"/>
                  </a:lnTo>
                  <a:lnTo>
                    <a:pt x="112711" y="109766"/>
                  </a:lnTo>
                  <a:lnTo>
                    <a:pt x="101904" y="121975"/>
                  </a:lnTo>
                  <a:lnTo>
                    <a:pt x="87992" y="130058"/>
                  </a:lnTo>
                  <a:lnTo>
                    <a:pt x="71170" y="132981"/>
                  </a:lnTo>
                  <a:lnTo>
                    <a:pt x="158511" y="132981"/>
                  </a:lnTo>
                  <a:lnTo>
                    <a:pt x="158755" y="132250"/>
                  </a:lnTo>
                  <a:lnTo>
                    <a:pt x="170419" y="102269"/>
                  </a:lnTo>
                  <a:lnTo>
                    <a:pt x="173749" y="93535"/>
                  </a:lnTo>
                  <a:close/>
                </a:path>
                <a:path w="186055" h="170814">
                  <a:moveTo>
                    <a:pt x="184916" y="37591"/>
                  </a:moveTo>
                  <a:lnTo>
                    <a:pt x="105130" y="37591"/>
                  </a:lnTo>
                  <a:lnTo>
                    <a:pt x="117451" y="39231"/>
                  </a:lnTo>
                  <a:lnTo>
                    <a:pt x="126242" y="43710"/>
                  </a:lnTo>
                  <a:lnTo>
                    <a:pt x="131164" y="50365"/>
                  </a:lnTo>
                  <a:lnTo>
                    <a:pt x="131876" y="58534"/>
                  </a:lnTo>
                  <a:lnTo>
                    <a:pt x="131254" y="62966"/>
                  </a:lnTo>
                  <a:lnTo>
                    <a:pt x="130352" y="65125"/>
                  </a:lnTo>
                  <a:lnTo>
                    <a:pt x="183302" y="65125"/>
                  </a:lnTo>
                  <a:lnTo>
                    <a:pt x="185953" y="55333"/>
                  </a:lnTo>
                  <a:lnTo>
                    <a:pt x="184916" y="37591"/>
                  </a:lnTo>
                  <a:close/>
                </a:path>
                <a:path w="186055" h="170814">
                  <a:moveTo>
                    <a:pt x="123761" y="0"/>
                  </a:moveTo>
                  <a:lnTo>
                    <a:pt x="75614" y="5481"/>
                  </a:lnTo>
                  <a:lnTo>
                    <a:pt x="49796" y="50444"/>
                  </a:lnTo>
                  <a:lnTo>
                    <a:pt x="64205" y="44305"/>
                  </a:lnTo>
                  <a:lnTo>
                    <a:pt x="77477" y="40346"/>
                  </a:lnTo>
                  <a:lnTo>
                    <a:pt x="90742" y="38223"/>
                  </a:lnTo>
                  <a:lnTo>
                    <a:pt x="105130" y="37591"/>
                  </a:lnTo>
                  <a:lnTo>
                    <a:pt x="184916" y="37591"/>
                  </a:lnTo>
                  <a:lnTo>
                    <a:pt x="184460" y="29794"/>
                  </a:lnTo>
                  <a:lnTo>
                    <a:pt x="171921" y="12650"/>
                  </a:lnTo>
                  <a:lnTo>
                    <a:pt x="150850" y="3014"/>
                  </a:lnTo>
                  <a:lnTo>
                    <a:pt x="123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19"/>
            <p:cNvSpPr/>
            <p:nvPr/>
          </p:nvSpPr>
          <p:spPr>
            <a:xfrm>
              <a:off x="2824306" y="1746091"/>
              <a:ext cx="73025" cy="41910"/>
            </a:xfrm>
            <a:custGeom>
              <a:avLst/>
              <a:gdLst/>
              <a:ahLst/>
              <a:cxnLst/>
              <a:rect l="l" t="t" r="r" b="b"/>
              <a:pathLst>
                <a:path w="73025" h="41910">
                  <a:moveTo>
                    <a:pt x="72847" y="0"/>
                  </a:moveTo>
                  <a:lnTo>
                    <a:pt x="15519" y="0"/>
                  </a:lnTo>
                  <a:lnTo>
                    <a:pt x="0" y="41440"/>
                  </a:lnTo>
                  <a:lnTo>
                    <a:pt x="57340" y="41440"/>
                  </a:lnTo>
                  <a:lnTo>
                    <a:pt x="728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20"/>
            <p:cNvSpPr/>
            <p:nvPr/>
          </p:nvSpPr>
          <p:spPr>
            <a:xfrm>
              <a:off x="2545803" y="1745330"/>
              <a:ext cx="73025" cy="41275"/>
            </a:xfrm>
            <a:custGeom>
              <a:avLst/>
              <a:gdLst/>
              <a:ahLst/>
              <a:cxnLst/>
              <a:rect l="l" t="t" r="r" b="b"/>
              <a:pathLst>
                <a:path w="73025" h="41275">
                  <a:moveTo>
                    <a:pt x="72859" y="0"/>
                  </a:moveTo>
                  <a:lnTo>
                    <a:pt x="15532" y="0"/>
                  </a:lnTo>
                  <a:lnTo>
                    <a:pt x="0" y="41275"/>
                  </a:lnTo>
                  <a:lnTo>
                    <a:pt x="57327" y="41275"/>
                  </a:lnTo>
                  <a:lnTo>
                    <a:pt x="7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21"/>
            <p:cNvSpPr/>
            <p:nvPr/>
          </p:nvSpPr>
          <p:spPr>
            <a:xfrm>
              <a:off x="4558817" y="1932748"/>
              <a:ext cx="67310" cy="67945"/>
            </a:xfrm>
            <a:custGeom>
              <a:avLst/>
              <a:gdLst/>
              <a:ahLst/>
              <a:cxnLst/>
              <a:rect l="l" t="t" r="r" b="b"/>
              <a:pathLst>
                <a:path w="67310" h="67944">
                  <a:moveTo>
                    <a:pt x="67094" y="0"/>
                  </a:moveTo>
                  <a:lnTo>
                    <a:pt x="0" y="67335"/>
                  </a:lnTo>
                  <a:lnTo>
                    <a:pt x="67094" y="67436"/>
                  </a:lnTo>
                  <a:lnTo>
                    <a:pt x="67094" y="0"/>
                  </a:lnTo>
                  <a:close/>
                </a:path>
              </a:pathLst>
            </a:custGeom>
            <a:solidFill>
              <a:srgbClr val="007A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22"/>
            <p:cNvSpPr/>
            <p:nvPr/>
          </p:nvSpPr>
          <p:spPr>
            <a:xfrm>
              <a:off x="3686893" y="1774695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491070" y="292"/>
                  </a:moveTo>
                  <a:lnTo>
                    <a:pt x="314299" y="292"/>
                  </a:lnTo>
                  <a:lnTo>
                    <a:pt x="314299" y="225171"/>
                  </a:lnTo>
                  <a:lnTo>
                    <a:pt x="349059" y="225171"/>
                  </a:lnTo>
                  <a:lnTo>
                    <a:pt x="349059" y="35382"/>
                  </a:lnTo>
                  <a:lnTo>
                    <a:pt x="562731" y="35382"/>
                  </a:lnTo>
                  <a:lnTo>
                    <a:pt x="526478" y="7620"/>
                  </a:lnTo>
                  <a:lnTo>
                    <a:pt x="500355" y="751"/>
                  </a:lnTo>
                  <a:lnTo>
                    <a:pt x="491070" y="292"/>
                  </a:lnTo>
                  <a:close/>
                </a:path>
                <a:path w="939164" h="225425">
                  <a:moveTo>
                    <a:pt x="562731" y="35382"/>
                  </a:moveTo>
                  <a:lnTo>
                    <a:pt x="499313" y="35382"/>
                  </a:lnTo>
                  <a:lnTo>
                    <a:pt x="506501" y="36918"/>
                  </a:lnTo>
                  <a:lnTo>
                    <a:pt x="520153" y="42976"/>
                  </a:lnTo>
                  <a:lnTo>
                    <a:pt x="546163" y="77152"/>
                  </a:lnTo>
                  <a:lnTo>
                    <a:pt x="547623" y="84467"/>
                  </a:lnTo>
                  <a:lnTo>
                    <a:pt x="547623" y="225171"/>
                  </a:lnTo>
                  <a:lnTo>
                    <a:pt x="582383" y="225171"/>
                  </a:lnTo>
                  <a:lnTo>
                    <a:pt x="582383" y="92252"/>
                  </a:lnTo>
                  <a:lnTo>
                    <a:pt x="581938" y="82959"/>
                  </a:lnTo>
                  <a:lnTo>
                    <a:pt x="566754" y="40768"/>
                  </a:lnTo>
                  <a:lnTo>
                    <a:pt x="562731" y="35382"/>
                  </a:lnTo>
                  <a:close/>
                </a:path>
                <a:path w="939164" h="225425">
                  <a:moveTo>
                    <a:pt x="227672" y="292"/>
                  </a:moveTo>
                  <a:lnTo>
                    <a:pt x="0" y="292"/>
                  </a:lnTo>
                  <a:lnTo>
                    <a:pt x="0" y="225171"/>
                  </a:lnTo>
                  <a:lnTo>
                    <a:pt x="35420" y="225171"/>
                  </a:lnTo>
                  <a:lnTo>
                    <a:pt x="35420" y="140042"/>
                  </a:lnTo>
                  <a:lnTo>
                    <a:pt x="93217" y="140042"/>
                  </a:lnTo>
                  <a:lnTo>
                    <a:pt x="127965" y="105270"/>
                  </a:lnTo>
                  <a:lnTo>
                    <a:pt x="35420" y="105270"/>
                  </a:lnTo>
                  <a:lnTo>
                    <a:pt x="35420" y="35382"/>
                  </a:lnTo>
                  <a:lnTo>
                    <a:pt x="197853" y="35382"/>
                  </a:lnTo>
                  <a:lnTo>
                    <a:pt x="232549" y="685"/>
                  </a:lnTo>
                  <a:lnTo>
                    <a:pt x="230136" y="444"/>
                  </a:lnTo>
                  <a:lnTo>
                    <a:pt x="227672" y="292"/>
                  </a:lnTo>
                  <a:close/>
                </a:path>
                <a:path w="939164" h="225425">
                  <a:moveTo>
                    <a:pt x="256184" y="7543"/>
                  </a:moveTo>
                  <a:lnTo>
                    <a:pt x="228142" y="35648"/>
                  </a:lnTo>
                  <a:lnTo>
                    <a:pt x="231470" y="36055"/>
                  </a:lnTo>
                  <a:lnTo>
                    <a:pt x="234695" y="36880"/>
                  </a:lnTo>
                  <a:lnTo>
                    <a:pt x="242417" y="40005"/>
                  </a:lnTo>
                  <a:lnTo>
                    <a:pt x="246418" y="42481"/>
                  </a:lnTo>
                  <a:lnTo>
                    <a:pt x="249859" y="45643"/>
                  </a:lnTo>
                  <a:lnTo>
                    <a:pt x="253352" y="48780"/>
                  </a:lnTo>
                  <a:lnTo>
                    <a:pt x="256171" y="52425"/>
                  </a:lnTo>
                  <a:lnTo>
                    <a:pt x="260489" y="60909"/>
                  </a:lnTo>
                  <a:lnTo>
                    <a:pt x="261683" y="65405"/>
                  </a:lnTo>
                  <a:lnTo>
                    <a:pt x="261873" y="70180"/>
                  </a:lnTo>
                  <a:lnTo>
                    <a:pt x="261683" y="75158"/>
                  </a:lnTo>
                  <a:lnTo>
                    <a:pt x="233908" y="104355"/>
                  </a:lnTo>
                  <a:lnTo>
                    <a:pt x="229171" y="105270"/>
                  </a:lnTo>
                  <a:lnTo>
                    <a:pt x="158775" y="105270"/>
                  </a:lnTo>
                  <a:lnTo>
                    <a:pt x="124129" y="140042"/>
                  </a:lnTo>
                  <a:lnTo>
                    <a:pt x="223545" y="140042"/>
                  </a:lnTo>
                  <a:lnTo>
                    <a:pt x="230640" y="139705"/>
                  </a:lnTo>
                  <a:lnTo>
                    <a:pt x="269318" y="124249"/>
                  </a:lnTo>
                  <a:lnTo>
                    <a:pt x="293293" y="91011"/>
                  </a:lnTo>
                  <a:lnTo>
                    <a:pt x="296684" y="70180"/>
                  </a:lnTo>
                  <a:lnTo>
                    <a:pt x="296317" y="63123"/>
                  </a:lnTo>
                  <a:lnTo>
                    <a:pt x="279855" y="25924"/>
                  </a:lnTo>
                  <a:lnTo>
                    <a:pt x="263321" y="10985"/>
                  </a:lnTo>
                  <a:lnTo>
                    <a:pt x="256184" y="7543"/>
                  </a:lnTo>
                  <a:close/>
                </a:path>
                <a:path w="939164" h="225425">
                  <a:moveTo>
                    <a:pt x="640626" y="0"/>
                  </a:moveTo>
                  <a:lnTo>
                    <a:pt x="604900" y="0"/>
                  </a:lnTo>
                  <a:lnTo>
                    <a:pt x="604900" y="225171"/>
                  </a:lnTo>
                  <a:lnTo>
                    <a:pt x="640626" y="225171"/>
                  </a:lnTo>
                  <a:lnTo>
                    <a:pt x="640626" y="0"/>
                  </a:lnTo>
                  <a:close/>
                </a:path>
                <a:path w="939164" h="225425">
                  <a:moveTo>
                    <a:pt x="865581" y="4521"/>
                  </a:moveTo>
                  <a:lnTo>
                    <a:pt x="708291" y="4521"/>
                  </a:lnTo>
                  <a:lnTo>
                    <a:pt x="708291" y="39611"/>
                  </a:lnTo>
                  <a:lnTo>
                    <a:pt x="870775" y="39611"/>
                  </a:lnTo>
                  <a:lnTo>
                    <a:pt x="875690" y="40601"/>
                  </a:lnTo>
                  <a:lnTo>
                    <a:pt x="885012" y="44500"/>
                  </a:lnTo>
                  <a:lnTo>
                    <a:pt x="889076" y="47205"/>
                  </a:lnTo>
                  <a:lnTo>
                    <a:pt x="892517" y="50673"/>
                  </a:lnTo>
                  <a:lnTo>
                    <a:pt x="896023" y="54152"/>
                  </a:lnTo>
                  <a:lnTo>
                    <a:pt x="898817" y="58204"/>
                  </a:lnTo>
                  <a:lnTo>
                    <a:pt x="903173" y="67500"/>
                  </a:lnTo>
                  <a:lnTo>
                    <a:pt x="904227" y="72453"/>
                  </a:lnTo>
                  <a:lnTo>
                    <a:pt x="904227" y="85763"/>
                  </a:lnTo>
                  <a:lnTo>
                    <a:pt x="731037" y="85763"/>
                  </a:lnTo>
                  <a:lnTo>
                    <a:pt x="723974" y="86100"/>
                  </a:lnTo>
                  <a:lnTo>
                    <a:pt x="685982" y="101538"/>
                  </a:lnTo>
                  <a:lnTo>
                    <a:pt x="662519" y="134796"/>
                  </a:lnTo>
                  <a:lnTo>
                    <a:pt x="659218" y="155651"/>
                  </a:lnTo>
                  <a:lnTo>
                    <a:pt x="659248" y="160616"/>
                  </a:lnTo>
                  <a:lnTo>
                    <a:pt x="676744" y="199809"/>
                  </a:lnTo>
                  <a:lnTo>
                    <a:pt x="717956" y="224091"/>
                  </a:lnTo>
                  <a:lnTo>
                    <a:pt x="841171" y="225348"/>
                  </a:lnTo>
                  <a:lnTo>
                    <a:pt x="876109" y="190398"/>
                  </a:lnTo>
                  <a:lnTo>
                    <a:pt x="726071" y="190398"/>
                  </a:lnTo>
                  <a:lnTo>
                    <a:pt x="721347" y="189471"/>
                  </a:lnTo>
                  <a:lnTo>
                    <a:pt x="694334" y="160616"/>
                  </a:lnTo>
                  <a:lnTo>
                    <a:pt x="694334" y="149567"/>
                  </a:lnTo>
                  <a:lnTo>
                    <a:pt x="695794" y="144094"/>
                  </a:lnTo>
                  <a:lnTo>
                    <a:pt x="698728" y="139217"/>
                  </a:lnTo>
                  <a:lnTo>
                    <a:pt x="701636" y="134327"/>
                  </a:lnTo>
                  <a:lnTo>
                    <a:pt x="705713" y="130276"/>
                  </a:lnTo>
                  <a:lnTo>
                    <a:pt x="710882" y="127038"/>
                  </a:lnTo>
                  <a:lnTo>
                    <a:pt x="716965" y="122910"/>
                  </a:lnTo>
                  <a:lnTo>
                    <a:pt x="724014" y="120840"/>
                  </a:lnTo>
                  <a:lnTo>
                    <a:pt x="938999" y="120840"/>
                  </a:lnTo>
                  <a:lnTo>
                    <a:pt x="938999" y="77647"/>
                  </a:lnTo>
                  <a:lnTo>
                    <a:pt x="926542" y="36568"/>
                  </a:lnTo>
                  <a:lnTo>
                    <a:pt x="894168" y="10210"/>
                  </a:lnTo>
                  <a:lnTo>
                    <a:pt x="873094" y="4876"/>
                  </a:lnTo>
                  <a:lnTo>
                    <a:pt x="865581" y="4521"/>
                  </a:lnTo>
                  <a:close/>
                </a:path>
                <a:path w="939164" h="225425">
                  <a:moveTo>
                    <a:pt x="938999" y="120840"/>
                  </a:moveTo>
                  <a:lnTo>
                    <a:pt x="904227" y="120840"/>
                  </a:lnTo>
                  <a:lnTo>
                    <a:pt x="904227" y="162267"/>
                  </a:lnTo>
                  <a:lnTo>
                    <a:pt x="938999" y="127482"/>
                  </a:lnTo>
                  <a:lnTo>
                    <a:pt x="938999" y="120840"/>
                  </a:lnTo>
                  <a:close/>
                </a:path>
              </a:pathLst>
            </a:custGeom>
            <a:solidFill>
              <a:srgbClr val="1E232B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23"/>
            <p:cNvSpPr/>
            <p:nvPr/>
          </p:nvSpPr>
          <p:spPr>
            <a:xfrm>
              <a:off x="3686276" y="2042795"/>
              <a:ext cx="940229" cy="237909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55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1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 userDrawn="1"/>
        </p:nvGrpSpPr>
        <p:grpSpPr>
          <a:xfrm>
            <a:off x="-25400" y="-76200"/>
            <a:ext cx="16306800" cy="9296400"/>
            <a:chOff x="-25400" y="0"/>
            <a:chExt cx="16306800" cy="9137662"/>
          </a:xfrm>
        </p:grpSpPr>
        <p:sp>
          <p:nvSpPr>
            <p:cNvPr id="13" name="bk object 16"/>
            <p:cNvSpPr/>
            <p:nvPr/>
          </p:nvSpPr>
          <p:spPr>
            <a:xfrm>
              <a:off x="-25400" y="0"/>
              <a:ext cx="16249650" cy="9137662"/>
            </a:xfrm>
            <a:custGeom>
              <a:avLst/>
              <a:gdLst/>
              <a:ahLst/>
              <a:cxnLst/>
              <a:rect l="l" t="t" r="r" b="b"/>
              <a:pathLst>
                <a:path w="16243300" h="9131300">
                  <a:moveTo>
                    <a:pt x="0" y="9131287"/>
                  </a:moveTo>
                  <a:lnTo>
                    <a:pt x="16243300" y="9131287"/>
                  </a:lnTo>
                  <a:lnTo>
                    <a:pt x="16243300" y="0"/>
                  </a:lnTo>
                  <a:lnTo>
                    <a:pt x="0" y="0"/>
                  </a:lnTo>
                  <a:lnTo>
                    <a:pt x="0" y="9131287"/>
                  </a:lnTo>
                  <a:close/>
                </a:path>
              </a:pathLst>
            </a:custGeom>
            <a:solidFill>
              <a:srgbClr val="009B49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bk object 17"/>
            <p:cNvSpPr/>
            <p:nvPr/>
          </p:nvSpPr>
          <p:spPr>
            <a:xfrm>
              <a:off x="4705350" y="6355"/>
              <a:ext cx="11576050" cy="9131300"/>
            </a:xfrm>
            <a:custGeom>
              <a:avLst/>
              <a:gdLst/>
              <a:ahLst/>
              <a:cxnLst/>
              <a:rect l="l" t="t" r="r" b="b"/>
              <a:pathLst>
                <a:path w="11576050" h="9131300">
                  <a:moveTo>
                    <a:pt x="11576050" y="0"/>
                  </a:moveTo>
                  <a:lnTo>
                    <a:pt x="5232400" y="0"/>
                  </a:lnTo>
                  <a:lnTo>
                    <a:pt x="0" y="9131287"/>
                  </a:lnTo>
                  <a:lnTo>
                    <a:pt x="11576050" y="9131287"/>
                  </a:lnTo>
                  <a:lnTo>
                    <a:pt x="11576050" y="0"/>
                  </a:lnTo>
                  <a:close/>
                </a:path>
              </a:pathLst>
            </a:custGeom>
            <a:solidFill>
              <a:srgbClr val="02603D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9/21/2020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6F15528-21DE-4FAA-801E-634DDDAF4B2B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457189"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9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5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 descr="titul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4907"/>
            <a:ext cx="16412839" cy="92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39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1" descr="logo_minagri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747" y="1786700"/>
            <a:ext cx="2352500" cy="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upo 21"/>
          <p:cNvGrpSpPr/>
          <p:nvPr userDrawn="1"/>
        </p:nvGrpSpPr>
        <p:grpSpPr>
          <a:xfrm>
            <a:off x="2061884" y="1691391"/>
            <a:ext cx="2880000" cy="624000"/>
            <a:chOff x="2057400" y="1685402"/>
            <a:chExt cx="2569105" cy="601733"/>
          </a:xfrm>
        </p:grpSpPr>
        <p:sp>
          <p:nvSpPr>
            <p:cNvPr id="23" name="object 9"/>
            <p:cNvSpPr/>
            <p:nvPr/>
          </p:nvSpPr>
          <p:spPr>
            <a:xfrm>
              <a:off x="2057400" y="2218964"/>
              <a:ext cx="1385738" cy="68171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" name="object 10"/>
            <p:cNvSpPr/>
            <p:nvPr/>
          </p:nvSpPr>
          <p:spPr>
            <a:xfrm>
              <a:off x="2333746" y="1685402"/>
              <a:ext cx="830580" cy="481965"/>
            </a:xfrm>
            <a:custGeom>
              <a:avLst/>
              <a:gdLst/>
              <a:ahLst/>
              <a:cxnLst/>
              <a:rect l="l" t="t" r="r" b="b"/>
              <a:pathLst>
                <a:path w="830580" h="481964">
                  <a:moveTo>
                    <a:pt x="768886" y="0"/>
                  </a:moveTo>
                  <a:lnTo>
                    <a:pt x="220386" y="0"/>
                  </a:lnTo>
                  <a:lnTo>
                    <a:pt x="204167" y="1500"/>
                  </a:lnTo>
                  <a:lnTo>
                    <a:pt x="156365" y="22860"/>
                  </a:lnTo>
                  <a:lnTo>
                    <a:pt x="121161" y="62670"/>
                  </a:lnTo>
                  <a:lnTo>
                    <a:pt x="4400" y="395719"/>
                  </a:lnTo>
                  <a:lnTo>
                    <a:pt x="0" y="428774"/>
                  </a:lnTo>
                  <a:lnTo>
                    <a:pt x="3299" y="443794"/>
                  </a:lnTo>
                  <a:lnTo>
                    <a:pt x="31865" y="475099"/>
                  </a:lnTo>
                  <a:lnTo>
                    <a:pt x="61750" y="481368"/>
                  </a:lnTo>
                  <a:lnTo>
                    <a:pt x="610123" y="481368"/>
                  </a:lnTo>
                  <a:lnTo>
                    <a:pt x="658833" y="468289"/>
                  </a:lnTo>
                  <a:lnTo>
                    <a:pt x="61750" y="458228"/>
                  </a:lnTo>
                  <a:lnTo>
                    <a:pt x="51504" y="457276"/>
                  </a:lnTo>
                  <a:lnTo>
                    <a:pt x="22856" y="425548"/>
                  </a:lnTo>
                  <a:lnTo>
                    <a:pt x="23340" y="414805"/>
                  </a:lnTo>
                  <a:lnTo>
                    <a:pt x="136134" y="85674"/>
                  </a:lnTo>
                  <a:lnTo>
                    <a:pt x="169992" y="41684"/>
                  </a:lnTo>
                  <a:lnTo>
                    <a:pt x="220386" y="23126"/>
                  </a:lnTo>
                  <a:lnTo>
                    <a:pt x="819320" y="23126"/>
                  </a:lnTo>
                  <a:lnTo>
                    <a:pt x="810704" y="13839"/>
                  </a:lnTo>
                  <a:lnTo>
                    <a:pt x="798714" y="6249"/>
                  </a:lnTo>
                  <a:lnTo>
                    <a:pt x="784668" y="1587"/>
                  </a:lnTo>
                  <a:lnTo>
                    <a:pt x="768886" y="0"/>
                  </a:lnTo>
                  <a:close/>
                </a:path>
                <a:path w="830580" h="481964">
                  <a:moveTo>
                    <a:pt x="819320" y="23126"/>
                  </a:moveTo>
                  <a:lnTo>
                    <a:pt x="768886" y="23126"/>
                  </a:lnTo>
                  <a:lnTo>
                    <a:pt x="779111" y="24076"/>
                  </a:lnTo>
                  <a:lnTo>
                    <a:pt x="788087" y="26863"/>
                  </a:lnTo>
                  <a:lnTo>
                    <a:pt x="795613" y="31399"/>
                  </a:lnTo>
                  <a:lnTo>
                    <a:pt x="801487" y="37592"/>
                  </a:lnTo>
                  <a:lnTo>
                    <a:pt x="805763" y="46032"/>
                  </a:lnTo>
                  <a:lnTo>
                    <a:pt x="807662" y="55759"/>
                  </a:lnTo>
                  <a:lnTo>
                    <a:pt x="807166" y="66524"/>
                  </a:lnTo>
                  <a:lnTo>
                    <a:pt x="694324" y="395719"/>
                  </a:lnTo>
                  <a:lnTo>
                    <a:pt x="660596" y="439685"/>
                  </a:lnTo>
                  <a:lnTo>
                    <a:pt x="610123" y="458228"/>
                  </a:lnTo>
                  <a:lnTo>
                    <a:pt x="674571" y="458228"/>
                  </a:lnTo>
                  <a:lnTo>
                    <a:pt x="709388" y="418677"/>
                  </a:lnTo>
                  <a:lnTo>
                    <a:pt x="826087" y="85674"/>
                  </a:lnTo>
                  <a:lnTo>
                    <a:pt x="830514" y="52520"/>
                  </a:lnTo>
                  <a:lnTo>
                    <a:pt x="827221" y="37489"/>
                  </a:lnTo>
                  <a:lnTo>
                    <a:pt x="820321" y="24206"/>
                  </a:lnTo>
                  <a:lnTo>
                    <a:pt x="819320" y="231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" name="object 11"/>
            <p:cNvSpPr/>
            <p:nvPr/>
          </p:nvSpPr>
          <p:spPr>
            <a:xfrm>
              <a:off x="2428412" y="2026649"/>
              <a:ext cx="516255" cy="99695"/>
            </a:xfrm>
            <a:custGeom>
              <a:avLst/>
              <a:gdLst/>
              <a:ahLst/>
              <a:cxnLst/>
              <a:rect l="l" t="t" r="r" b="b"/>
              <a:pathLst>
                <a:path w="516255" h="99694">
                  <a:moveTo>
                    <a:pt x="409649" y="56217"/>
                  </a:moveTo>
                  <a:lnTo>
                    <a:pt x="149148" y="56217"/>
                  </a:lnTo>
                  <a:lnTo>
                    <a:pt x="190334" y="56608"/>
                  </a:lnTo>
                  <a:lnTo>
                    <a:pt x="231919" y="59057"/>
                  </a:lnTo>
                  <a:lnTo>
                    <a:pt x="273387" y="62881"/>
                  </a:lnTo>
                  <a:lnTo>
                    <a:pt x="354972" y="72056"/>
                  </a:lnTo>
                  <a:lnTo>
                    <a:pt x="396271" y="77215"/>
                  </a:lnTo>
                  <a:lnTo>
                    <a:pt x="437399" y="83458"/>
                  </a:lnTo>
                  <a:lnTo>
                    <a:pt x="477634" y="91371"/>
                  </a:lnTo>
                  <a:lnTo>
                    <a:pt x="495576" y="95300"/>
                  </a:lnTo>
                  <a:lnTo>
                    <a:pt x="515124" y="99308"/>
                  </a:lnTo>
                  <a:lnTo>
                    <a:pt x="515378" y="98750"/>
                  </a:lnTo>
                  <a:lnTo>
                    <a:pt x="515814" y="97937"/>
                  </a:lnTo>
                  <a:lnTo>
                    <a:pt x="514959" y="97073"/>
                  </a:lnTo>
                  <a:lnTo>
                    <a:pt x="509479" y="92303"/>
                  </a:lnTo>
                  <a:lnTo>
                    <a:pt x="503067" y="88321"/>
                  </a:lnTo>
                  <a:lnTo>
                    <a:pt x="495876" y="84823"/>
                  </a:lnTo>
                  <a:lnTo>
                    <a:pt x="488061" y="81503"/>
                  </a:lnTo>
                  <a:lnTo>
                    <a:pt x="444637" y="66063"/>
                  </a:lnTo>
                  <a:lnTo>
                    <a:pt x="409649" y="56217"/>
                  </a:lnTo>
                  <a:close/>
                </a:path>
                <a:path w="516255" h="99694">
                  <a:moveTo>
                    <a:pt x="515848" y="97873"/>
                  </a:moveTo>
                  <a:close/>
                </a:path>
                <a:path w="516255" h="99694">
                  <a:moveTo>
                    <a:pt x="56718" y="0"/>
                  </a:moveTo>
                  <a:lnTo>
                    <a:pt x="26035" y="1112"/>
                  </a:lnTo>
                  <a:lnTo>
                    <a:pt x="0" y="73604"/>
                  </a:lnTo>
                  <a:lnTo>
                    <a:pt x="18881" y="69343"/>
                  </a:lnTo>
                  <a:lnTo>
                    <a:pt x="38695" y="65752"/>
                  </a:lnTo>
                  <a:lnTo>
                    <a:pt x="58916" y="62784"/>
                  </a:lnTo>
                  <a:lnTo>
                    <a:pt x="79019" y="60396"/>
                  </a:lnTo>
                  <a:lnTo>
                    <a:pt x="96558" y="58923"/>
                  </a:lnTo>
                  <a:lnTo>
                    <a:pt x="149148" y="56217"/>
                  </a:lnTo>
                  <a:lnTo>
                    <a:pt x="409649" y="56217"/>
                  </a:lnTo>
                  <a:lnTo>
                    <a:pt x="393190" y="51586"/>
                  </a:lnTo>
                  <a:lnTo>
                    <a:pt x="337230" y="38387"/>
                  </a:lnTo>
                  <a:lnTo>
                    <a:pt x="280269" y="26781"/>
                  </a:lnTo>
                  <a:lnTo>
                    <a:pt x="225816" y="17082"/>
                  </a:lnTo>
                  <a:lnTo>
                    <a:pt x="177383" y="9607"/>
                  </a:lnTo>
                  <a:lnTo>
                    <a:pt x="138480" y="4668"/>
                  </a:lnTo>
                  <a:lnTo>
                    <a:pt x="81395" y="223"/>
                  </a:lnTo>
                  <a:lnTo>
                    <a:pt x="56718" y="0"/>
                  </a:lnTo>
                  <a:close/>
                </a:path>
              </a:pathLst>
            </a:custGeom>
            <a:solidFill>
              <a:srgbClr val="00755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object 12"/>
            <p:cNvSpPr/>
            <p:nvPr/>
          </p:nvSpPr>
          <p:spPr>
            <a:xfrm>
              <a:off x="2458584" y="1981404"/>
              <a:ext cx="491490" cy="125095"/>
            </a:xfrm>
            <a:custGeom>
              <a:avLst/>
              <a:gdLst/>
              <a:ahLst/>
              <a:cxnLst/>
              <a:rect l="l" t="t" r="r" b="b"/>
              <a:pathLst>
                <a:path w="491489" h="125094">
                  <a:moveTo>
                    <a:pt x="246511" y="32054"/>
                  </a:moveTo>
                  <a:lnTo>
                    <a:pt x="49850" y="32054"/>
                  </a:lnTo>
                  <a:lnTo>
                    <a:pt x="74505" y="32072"/>
                  </a:lnTo>
                  <a:lnTo>
                    <a:pt x="98920" y="32842"/>
                  </a:lnTo>
                  <a:lnTo>
                    <a:pt x="156848" y="38084"/>
                  </a:lnTo>
                  <a:lnTo>
                    <a:pt x="215252" y="46164"/>
                  </a:lnTo>
                  <a:lnTo>
                    <a:pt x="286867" y="60807"/>
                  </a:lnTo>
                  <a:lnTo>
                    <a:pt x="353117" y="77627"/>
                  </a:lnTo>
                  <a:lnTo>
                    <a:pt x="419861" y="97637"/>
                  </a:lnTo>
                  <a:lnTo>
                    <a:pt x="489826" y="124498"/>
                  </a:lnTo>
                  <a:lnTo>
                    <a:pt x="490042" y="124777"/>
                  </a:lnTo>
                  <a:lnTo>
                    <a:pt x="490359" y="124587"/>
                  </a:lnTo>
                  <a:lnTo>
                    <a:pt x="490893" y="124320"/>
                  </a:lnTo>
                  <a:lnTo>
                    <a:pt x="491312" y="123964"/>
                  </a:lnTo>
                  <a:lnTo>
                    <a:pt x="490829" y="123228"/>
                  </a:lnTo>
                  <a:lnTo>
                    <a:pt x="424589" y="88312"/>
                  </a:lnTo>
                  <a:lnTo>
                    <a:pt x="382626" y="72243"/>
                  </a:lnTo>
                  <a:lnTo>
                    <a:pt x="286102" y="41745"/>
                  </a:lnTo>
                  <a:lnTo>
                    <a:pt x="264464" y="36068"/>
                  </a:lnTo>
                  <a:lnTo>
                    <a:pt x="246511" y="32054"/>
                  </a:lnTo>
                  <a:close/>
                </a:path>
                <a:path w="491489" h="125094">
                  <a:moveTo>
                    <a:pt x="11607" y="0"/>
                  </a:moveTo>
                  <a:lnTo>
                    <a:pt x="0" y="33401"/>
                  </a:lnTo>
                  <a:lnTo>
                    <a:pt x="25000" y="32570"/>
                  </a:lnTo>
                  <a:lnTo>
                    <a:pt x="49850" y="32054"/>
                  </a:lnTo>
                  <a:lnTo>
                    <a:pt x="246511" y="32054"/>
                  </a:lnTo>
                  <a:lnTo>
                    <a:pt x="212647" y="24484"/>
                  </a:lnTo>
                  <a:lnTo>
                    <a:pt x="164296" y="15310"/>
                  </a:lnTo>
                  <a:lnTo>
                    <a:pt x="116567" y="8321"/>
                  </a:lnTo>
                  <a:lnTo>
                    <a:pt x="66619" y="3292"/>
                  </a:lnTo>
                  <a:lnTo>
                    <a:pt x="11607" y="0"/>
                  </a:lnTo>
                  <a:close/>
                </a:path>
              </a:pathLst>
            </a:custGeom>
            <a:solidFill>
              <a:srgbClr val="00755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7" name="object 13"/>
            <p:cNvSpPr/>
            <p:nvPr/>
          </p:nvSpPr>
          <p:spPr>
            <a:xfrm>
              <a:off x="2769877" y="2012910"/>
              <a:ext cx="209880" cy="6476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8" name="object 14"/>
            <p:cNvSpPr/>
            <p:nvPr/>
          </p:nvSpPr>
          <p:spPr>
            <a:xfrm>
              <a:off x="2738316" y="1974284"/>
              <a:ext cx="259079" cy="40640"/>
            </a:xfrm>
            <a:custGeom>
              <a:avLst/>
              <a:gdLst/>
              <a:ahLst/>
              <a:cxnLst/>
              <a:rect l="l" t="t" r="r" b="b"/>
              <a:pathLst>
                <a:path w="259080" h="40639">
                  <a:moveTo>
                    <a:pt x="247536" y="32778"/>
                  </a:moveTo>
                  <a:lnTo>
                    <a:pt x="190068" y="32778"/>
                  </a:lnTo>
                  <a:lnTo>
                    <a:pt x="207725" y="34731"/>
                  </a:lnTo>
                  <a:lnTo>
                    <a:pt x="219108" y="36286"/>
                  </a:lnTo>
                  <a:lnTo>
                    <a:pt x="244995" y="40106"/>
                  </a:lnTo>
                  <a:lnTo>
                    <a:pt x="247536" y="32778"/>
                  </a:lnTo>
                  <a:close/>
                </a:path>
                <a:path w="259080" h="40639">
                  <a:moveTo>
                    <a:pt x="258902" y="0"/>
                  </a:moveTo>
                  <a:lnTo>
                    <a:pt x="217094" y="1811"/>
                  </a:lnTo>
                  <a:lnTo>
                    <a:pt x="175550" y="4424"/>
                  </a:lnTo>
                  <a:lnTo>
                    <a:pt x="134156" y="8206"/>
                  </a:lnTo>
                  <a:lnTo>
                    <a:pt x="92798" y="13525"/>
                  </a:lnTo>
                  <a:lnTo>
                    <a:pt x="47807" y="21621"/>
                  </a:lnTo>
                  <a:lnTo>
                    <a:pt x="1219" y="32283"/>
                  </a:lnTo>
                  <a:lnTo>
                    <a:pt x="59" y="32778"/>
                  </a:lnTo>
                  <a:lnTo>
                    <a:pt x="66" y="34731"/>
                  </a:lnTo>
                  <a:lnTo>
                    <a:pt x="0" y="35115"/>
                  </a:lnTo>
                  <a:lnTo>
                    <a:pt x="647" y="35344"/>
                  </a:lnTo>
                  <a:lnTo>
                    <a:pt x="80925" y="28992"/>
                  </a:lnTo>
                  <a:lnTo>
                    <a:pt x="135510" y="28421"/>
                  </a:lnTo>
                  <a:lnTo>
                    <a:pt x="249047" y="28421"/>
                  </a:lnTo>
                  <a:lnTo>
                    <a:pt x="258902" y="0"/>
                  </a:lnTo>
                  <a:close/>
                </a:path>
                <a:path w="259080" h="40639">
                  <a:moveTo>
                    <a:pt x="249047" y="28421"/>
                  </a:moveTo>
                  <a:lnTo>
                    <a:pt x="135510" y="28421"/>
                  </a:lnTo>
                  <a:lnTo>
                    <a:pt x="169895" y="30695"/>
                  </a:lnTo>
                  <a:lnTo>
                    <a:pt x="189738" y="32893"/>
                  </a:lnTo>
                  <a:lnTo>
                    <a:pt x="190068" y="32778"/>
                  </a:lnTo>
                  <a:lnTo>
                    <a:pt x="247536" y="32778"/>
                  </a:lnTo>
                  <a:lnTo>
                    <a:pt x="249047" y="28421"/>
                  </a:lnTo>
                  <a:close/>
                </a:path>
              </a:pathLst>
            </a:custGeom>
            <a:solidFill>
              <a:srgbClr val="00755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9" name="object 15"/>
            <p:cNvSpPr/>
            <p:nvPr/>
          </p:nvSpPr>
          <p:spPr>
            <a:xfrm>
              <a:off x="2480313" y="1800520"/>
              <a:ext cx="118110" cy="163195"/>
            </a:xfrm>
            <a:custGeom>
              <a:avLst/>
              <a:gdLst/>
              <a:ahLst/>
              <a:cxnLst/>
              <a:rect l="l" t="t" r="r" b="b"/>
              <a:pathLst>
                <a:path w="118110" h="163194">
                  <a:moveTo>
                    <a:pt x="117602" y="0"/>
                  </a:moveTo>
                  <a:lnTo>
                    <a:pt x="60261" y="0"/>
                  </a:lnTo>
                  <a:lnTo>
                    <a:pt x="0" y="163080"/>
                  </a:lnTo>
                  <a:lnTo>
                    <a:pt x="57340" y="163080"/>
                  </a:lnTo>
                  <a:lnTo>
                    <a:pt x="1176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0" name="object 16"/>
            <p:cNvSpPr/>
            <p:nvPr/>
          </p:nvSpPr>
          <p:spPr>
            <a:xfrm>
              <a:off x="2562720" y="1796850"/>
              <a:ext cx="213995" cy="167005"/>
            </a:xfrm>
            <a:custGeom>
              <a:avLst/>
              <a:gdLst/>
              <a:ahLst/>
              <a:cxnLst/>
              <a:rect l="l" t="t" r="r" b="b"/>
              <a:pathLst>
                <a:path w="213994" h="167005">
                  <a:moveTo>
                    <a:pt x="111112" y="3670"/>
                  </a:moveTo>
                  <a:lnTo>
                    <a:pt x="58559" y="3670"/>
                  </a:lnTo>
                  <a:lnTo>
                    <a:pt x="55516" y="14607"/>
                  </a:lnTo>
                  <a:lnTo>
                    <a:pt x="52181" y="25272"/>
                  </a:lnTo>
                  <a:lnTo>
                    <a:pt x="48612" y="35795"/>
                  </a:lnTo>
                  <a:lnTo>
                    <a:pt x="44869" y="46304"/>
                  </a:lnTo>
                  <a:lnTo>
                    <a:pt x="0" y="166750"/>
                  </a:lnTo>
                  <a:lnTo>
                    <a:pt x="56578" y="166750"/>
                  </a:lnTo>
                  <a:lnTo>
                    <a:pt x="84683" y="91706"/>
                  </a:lnTo>
                  <a:lnTo>
                    <a:pt x="117448" y="50528"/>
                  </a:lnTo>
                  <a:lnTo>
                    <a:pt x="134175" y="46926"/>
                  </a:lnTo>
                  <a:lnTo>
                    <a:pt x="213275" y="46926"/>
                  </a:lnTo>
                  <a:lnTo>
                    <a:pt x="213401" y="34102"/>
                  </a:lnTo>
                  <a:lnTo>
                    <a:pt x="211974" y="30416"/>
                  </a:lnTo>
                  <a:lnTo>
                    <a:pt x="102476" y="30416"/>
                  </a:lnTo>
                  <a:lnTo>
                    <a:pt x="111112" y="3670"/>
                  </a:lnTo>
                  <a:close/>
                </a:path>
                <a:path w="213994" h="167005">
                  <a:moveTo>
                    <a:pt x="213275" y="46926"/>
                  </a:moveTo>
                  <a:lnTo>
                    <a:pt x="134175" y="46926"/>
                  </a:lnTo>
                  <a:lnTo>
                    <a:pt x="144021" y="48225"/>
                  </a:lnTo>
                  <a:lnTo>
                    <a:pt x="150139" y="52425"/>
                  </a:lnTo>
                  <a:lnTo>
                    <a:pt x="152999" y="58577"/>
                  </a:lnTo>
                  <a:lnTo>
                    <a:pt x="153073" y="65735"/>
                  </a:lnTo>
                  <a:lnTo>
                    <a:pt x="151708" y="72005"/>
                  </a:lnTo>
                  <a:lnTo>
                    <a:pt x="149813" y="78222"/>
                  </a:lnTo>
                  <a:lnTo>
                    <a:pt x="147631" y="84387"/>
                  </a:lnTo>
                  <a:lnTo>
                    <a:pt x="145294" y="90792"/>
                  </a:lnTo>
                  <a:lnTo>
                    <a:pt x="117259" y="166750"/>
                  </a:lnTo>
                  <a:lnTo>
                    <a:pt x="175818" y="166750"/>
                  </a:lnTo>
                  <a:lnTo>
                    <a:pt x="203279" y="90500"/>
                  </a:lnTo>
                  <a:lnTo>
                    <a:pt x="213182" y="56387"/>
                  </a:lnTo>
                  <a:lnTo>
                    <a:pt x="213275" y="46926"/>
                  </a:lnTo>
                  <a:close/>
                </a:path>
                <a:path w="213994" h="167005">
                  <a:moveTo>
                    <a:pt x="171208" y="0"/>
                  </a:moveTo>
                  <a:lnTo>
                    <a:pt x="150692" y="2195"/>
                  </a:lnTo>
                  <a:lnTo>
                    <a:pt x="133189" y="8388"/>
                  </a:lnTo>
                  <a:lnTo>
                    <a:pt x="117675" y="17991"/>
                  </a:lnTo>
                  <a:lnTo>
                    <a:pt x="103123" y="30416"/>
                  </a:lnTo>
                  <a:lnTo>
                    <a:pt x="211974" y="30416"/>
                  </a:lnTo>
                  <a:lnTo>
                    <a:pt x="206478" y="16216"/>
                  </a:lnTo>
                  <a:lnTo>
                    <a:pt x="192413" y="4318"/>
                  </a:lnTo>
                  <a:lnTo>
                    <a:pt x="1712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1" name="object 17"/>
            <p:cNvSpPr/>
            <p:nvPr/>
          </p:nvSpPr>
          <p:spPr>
            <a:xfrm>
              <a:off x="2762228" y="1800520"/>
              <a:ext cx="117475" cy="163195"/>
            </a:xfrm>
            <a:custGeom>
              <a:avLst/>
              <a:gdLst/>
              <a:ahLst/>
              <a:cxnLst/>
              <a:rect l="l" t="t" r="r" b="b"/>
              <a:pathLst>
                <a:path w="117475" h="163194">
                  <a:moveTo>
                    <a:pt x="117411" y="0"/>
                  </a:moveTo>
                  <a:lnTo>
                    <a:pt x="60223" y="0"/>
                  </a:lnTo>
                  <a:lnTo>
                    <a:pt x="0" y="163080"/>
                  </a:lnTo>
                  <a:lnTo>
                    <a:pt x="57162" y="163080"/>
                  </a:lnTo>
                  <a:lnTo>
                    <a:pt x="117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object 18"/>
            <p:cNvSpPr/>
            <p:nvPr/>
          </p:nvSpPr>
          <p:spPr>
            <a:xfrm>
              <a:off x="2854261" y="1796850"/>
              <a:ext cx="186055" cy="170815"/>
            </a:xfrm>
            <a:custGeom>
              <a:avLst/>
              <a:gdLst/>
              <a:ahLst/>
              <a:cxnLst/>
              <a:rect l="l" t="t" r="r" b="b"/>
              <a:pathLst>
                <a:path w="186055" h="170814">
                  <a:moveTo>
                    <a:pt x="100050" y="63588"/>
                  </a:moveTo>
                  <a:lnTo>
                    <a:pt x="64188" y="67292"/>
                  </a:lnTo>
                  <a:lnTo>
                    <a:pt x="33656" y="78444"/>
                  </a:lnTo>
                  <a:lnTo>
                    <a:pt x="11309" y="97107"/>
                  </a:lnTo>
                  <a:lnTo>
                    <a:pt x="0" y="123342"/>
                  </a:lnTo>
                  <a:lnTo>
                    <a:pt x="294" y="144075"/>
                  </a:lnTo>
                  <a:lnTo>
                    <a:pt x="8512" y="158832"/>
                  </a:lnTo>
                  <a:lnTo>
                    <a:pt x="24278" y="167655"/>
                  </a:lnTo>
                  <a:lnTo>
                    <a:pt x="47218" y="170586"/>
                  </a:lnTo>
                  <a:lnTo>
                    <a:pt x="63652" y="169074"/>
                  </a:lnTo>
                  <a:lnTo>
                    <a:pt x="79513" y="164336"/>
                  </a:lnTo>
                  <a:lnTo>
                    <a:pt x="94047" y="156072"/>
                  </a:lnTo>
                  <a:lnTo>
                    <a:pt x="106502" y="143979"/>
                  </a:lnTo>
                  <a:lnTo>
                    <a:pt x="106679" y="143370"/>
                  </a:lnTo>
                  <a:lnTo>
                    <a:pt x="155049" y="143370"/>
                  </a:lnTo>
                  <a:lnTo>
                    <a:pt x="158511" y="132981"/>
                  </a:lnTo>
                  <a:lnTo>
                    <a:pt x="59169" y="132981"/>
                  </a:lnTo>
                  <a:lnTo>
                    <a:pt x="53352" y="124269"/>
                  </a:lnTo>
                  <a:lnTo>
                    <a:pt x="86277" y="94759"/>
                  </a:lnTo>
                  <a:lnTo>
                    <a:pt x="105282" y="93535"/>
                  </a:lnTo>
                  <a:lnTo>
                    <a:pt x="173749" y="93535"/>
                  </a:lnTo>
                  <a:lnTo>
                    <a:pt x="180176" y="76675"/>
                  </a:lnTo>
                  <a:lnTo>
                    <a:pt x="183302" y="65125"/>
                  </a:lnTo>
                  <a:lnTo>
                    <a:pt x="130352" y="65125"/>
                  </a:lnTo>
                  <a:lnTo>
                    <a:pt x="123885" y="64622"/>
                  </a:lnTo>
                  <a:lnTo>
                    <a:pt x="116468" y="64123"/>
                  </a:lnTo>
                  <a:lnTo>
                    <a:pt x="108417" y="63741"/>
                  </a:lnTo>
                  <a:lnTo>
                    <a:pt x="100050" y="63588"/>
                  </a:lnTo>
                  <a:close/>
                </a:path>
                <a:path w="186055" h="170814">
                  <a:moveTo>
                    <a:pt x="155049" y="143370"/>
                  </a:moveTo>
                  <a:lnTo>
                    <a:pt x="106679" y="143370"/>
                  </a:lnTo>
                  <a:lnTo>
                    <a:pt x="107137" y="143979"/>
                  </a:lnTo>
                  <a:lnTo>
                    <a:pt x="100990" y="166750"/>
                  </a:lnTo>
                  <a:lnTo>
                    <a:pt x="147256" y="166750"/>
                  </a:lnTo>
                  <a:lnTo>
                    <a:pt x="155049" y="143370"/>
                  </a:lnTo>
                  <a:close/>
                </a:path>
                <a:path w="186055" h="170814">
                  <a:moveTo>
                    <a:pt x="173749" y="93535"/>
                  </a:moveTo>
                  <a:lnTo>
                    <a:pt x="115595" y="93535"/>
                  </a:lnTo>
                  <a:lnTo>
                    <a:pt x="120218" y="94462"/>
                  </a:lnTo>
                  <a:lnTo>
                    <a:pt x="112711" y="109766"/>
                  </a:lnTo>
                  <a:lnTo>
                    <a:pt x="101904" y="121975"/>
                  </a:lnTo>
                  <a:lnTo>
                    <a:pt x="87992" y="130058"/>
                  </a:lnTo>
                  <a:lnTo>
                    <a:pt x="71170" y="132981"/>
                  </a:lnTo>
                  <a:lnTo>
                    <a:pt x="158511" y="132981"/>
                  </a:lnTo>
                  <a:lnTo>
                    <a:pt x="158755" y="132250"/>
                  </a:lnTo>
                  <a:lnTo>
                    <a:pt x="170419" y="102269"/>
                  </a:lnTo>
                  <a:lnTo>
                    <a:pt x="173749" y="93535"/>
                  </a:lnTo>
                  <a:close/>
                </a:path>
                <a:path w="186055" h="170814">
                  <a:moveTo>
                    <a:pt x="184916" y="37591"/>
                  </a:moveTo>
                  <a:lnTo>
                    <a:pt x="105130" y="37591"/>
                  </a:lnTo>
                  <a:lnTo>
                    <a:pt x="117451" y="39231"/>
                  </a:lnTo>
                  <a:lnTo>
                    <a:pt x="126242" y="43710"/>
                  </a:lnTo>
                  <a:lnTo>
                    <a:pt x="131164" y="50365"/>
                  </a:lnTo>
                  <a:lnTo>
                    <a:pt x="131876" y="58534"/>
                  </a:lnTo>
                  <a:lnTo>
                    <a:pt x="131254" y="62966"/>
                  </a:lnTo>
                  <a:lnTo>
                    <a:pt x="130352" y="65125"/>
                  </a:lnTo>
                  <a:lnTo>
                    <a:pt x="183302" y="65125"/>
                  </a:lnTo>
                  <a:lnTo>
                    <a:pt x="185953" y="55333"/>
                  </a:lnTo>
                  <a:lnTo>
                    <a:pt x="184916" y="37591"/>
                  </a:lnTo>
                  <a:close/>
                </a:path>
                <a:path w="186055" h="170814">
                  <a:moveTo>
                    <a:pt x="123761" y="0"/>
                  </a:moveTo>
                  <a:lnTo>
                    <a:pt x="75614" y="5481"/>
                  </a:lnTo>
                  <a:lnTo>
                    <a:pt x="49796" y="50444"/>
                  </a:lnTo>
                  <a:lnTo>
                    <a:pt x="64205" y="44305"/>
                  </a:lnTo>
                  <a:lnTo>
                    <a:pt x="77477" y="40346"/>
                  </a:lnTo>
                  <a:lnTo>
                    <a:pt x="90742" y="38223"/>
                  </a:lnTo>
                  <a:lnTo>
                    <a:pt x="105130" y="37591"/>
                  </a:lnTo>
                  <a:lnTo>
                    <a:pt x="184916" y="37591"/>
                  </a:lnTo>
                  <a:lnTo>
                    <a:pt x="184460" y="29794"/>
                  </a:lnTo>
                  <a:lnTo>
                    <a:pt x="171921" y="12650"/>
                  </a:lnTo>
                  <a:lnTo>
                    <a:pt x="150850" y="3014"/>
                  </a:lnTo>
                  <a:lnTo>
                    <a:pt x="1237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3" name="object 19"/>
            <p:cNvSpPr/>
            <p:nvPr/>
          </p:nvSpPr>
          <p:spPr>
            <a:xfrm>
              <a:off x="2824306" y="1746091"/>
              <a:ext cx="73025" cy="41910"/>
            </a:xfrm>
            <a:custGeom>
              <a:avLst/>
              <a:gdLst/>
              <a:ahLst/>
              <a:cxnLst/>
              <a:rect l="l" t="t" r="r" b="b"/>
              <a:pathLst>
                <a:path w="73025" h="41910">
                  <a:moveTo>
                    <a:pt x="72847" y="0"/>
                  </a:moveTo>
                  <a:lnTo>
                    <a:pt x="15519" y="0"/>
                  </a:lnTo>
                  <a:lnTo>
                    <a:pt x="0" y="41440"/>
                  </a:lnTo>
                  <a:lnTo>
                    <a:pt x="57340" y="41440"/>
                  </a:lnTo>
                  <a:lnTo>
                    <a:pt x="728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4" name="object 20"/>
            <p:cNvSpPr/>
            <p:nvPr/>
          </p:nvSpPr>
          <p:spPr>
            <a:xfrm>
              <a:off x="2545803" y="1745330"/>
              <a:ext cx="73025" cy="41275"/>
            </a:xfrm>
            <a:custGeom>
              <a:avLst/>
              <a:gdLst/>
              <a:ahLst/>
              <a:cxnLst/>
              <a:rect l="l" t="t" r="r" b="b"/>
              <a:pathLst>
                <a:path w="73025" h="41275">
                  <a:moveTo>
                    <a:pt x="72859" y="0"/>
                  </a:moveTo>
                  <a:lnTo>
                    <a:pt x="15532" y="0"/>
                  </a:lnTo>
                  <a:lnTo>
                    <a:pt x="0" y="41275"/>
                  </a:lnTo>
                  <a:lnTo>
                    <a:pt x="57327" y="41275"/>
                  </a:lnTo>
                  <a:lnTo>
                    <a:pt x="7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object 21"/>
            <p:cNvSpPr/>
            <p:nvPr/>
          </p:nvSpPr>
          <p:spPr>
            <a:xfrm>
              <a:off x="4558817" y="1932748"/>
              <a:ext cx="67310" cy="67945"/>
            </a:xfrm>
            <a:custGeom>
              <a:avLst/>
              <a:gdLst/>
              <a:ahLst/>
              <a:cxnLst/>
              <a:rect l="l" t="t" r="r" b="b"/>
              <a:pathLst>
                <a:path w="67310" h="67944">
                  <a:moveTo>
                    <a:pt x="67094" y="0"/>
                  </a:moveTo>
                  <a:lnTo>
                    <a:pt x="0" y="67335"/>
                  </a:lnTo>
                  <a:lnTo>
                    <a:pt x="67094" y="67436"/>
                  </a:lnTo>
                  <a:lnTo>
                    <a:pt x="67094" y="0"/>
                  </a:lnTo>
                  <a:close/>
                </a:path>
              </a:pathLst>
            </a:custGeom>
            <a:solidFill>
              <a:srgbClr val="007A4F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object 22"/>
            <p:cNvSpPr/>
            <p:nvPr/>
          </p:nvSpPr>
          <p:spPr>
            <a:xfrm>
              <a:off x="3686893" y="1774695"/>
              <a:ext cx="939165" cy="225425"/>
            </a:xfrm>
            <a:custGeom>
              <a:avLst/>
              <a:gdLst/>
              <a:ahLst/>
              <a:cxnLst/>
              <a:rect l="l" t="t" r="r" b="b"/>
              <a:pathLst>
                <a:path w="939164" h="225425">
                  <a:moveTo>
                    <a:pt x="491070" y="292"/>
                  </a:moveTo>
                  <a:lnTo>
                    <a:pt x="314299" y="292"/>
                  </a:lnTo>
                  <a:lnTo>
                    <a:pt x="314299" y="225171"/>
                  </a:lnTo>
                  <a:lnTo>
                    <a:pt x="349059" y="225171"/>
                  </a:lnTo>
                  <a:lnTo>
                    <a:pt x="349059" y="35382"/>
                  </a:lnTo>
                  <a:lnTo>
                    <a:pt x="562731" y="35382"/>
                  </a:lnTo>
                  <a:lnTo>
                    <a:pt x="526478" y="7620"/>
                  </a:lnTo>
                  <a:lnTo>
                    <a:pt x="500355" y="751"/>
                  </a:lnTo>
                  <a:lnTo>
                    <a:pt x="491070" y="292"/>
                  </a:lnTo>
                  <a:close/>
                </a:path>
                <a:path w="939164" h="225425">
                  <a:moveTo>
                    <a:pt x="562731" y="35382"/>
                  </a:moveTo>
                  <a:lnTo>
                    <a:pt x="499313" y="35382"/>
                  </a:lnTo>
                  <a:lnTo>
                    <a:pt x="506501" y="36918"/>
                  </a:lnTo>
                  <a:lnTo>
                    <a:pt x="520153" y="42976"/>
                  </a:lnTo>
                  <a:lnTo>
                    <a:pt x="546163" y="77152"/>
                  </a:lnTo>
                  <a:lnTo>
                    <a:pt x="547623" y="84467"/>
                  </a:lnTo>
                  <a:lnTo>
                    <a:pt x="547623" y="225171"/>
                  </a:lnTo>
                  <a:lnTo>
                    <a:pt x="582383" y="225171"/>
                  </a:lnTo>
                  <a:lnTo>
                    <a:pt x="582383" y="92252"/>
                  </a:lnTo>
                  <a:lnTo>
                    <a:pt x="581938" y="82959"/>
                  </a:lnTo>
                  <a:lnTo>
                    <a:pt x="566754" y="40768"/>
                  </a:lnTo>
                  <a:lnTo>
                    <a:pt x="562731" y="35382"/>
                  </a:lnTo>
                  <a:close/>
                </a:path>
                <a:path w="939164" h="225425">
                  <a:moveTo>
                    <a:pt x="227672" y="292"/>
                  </a:moveTo>
                  <a:lnTo>
                    <a:pt x="0" y="292"/>
                  </a:lnTo>
                  <a:lnTo>
                    <a:pt x="0" y="225171"/>
                  </a:lnTo>
                  <a:lnTo>
                    <a:pt x="35420" y="225171"/>
                  </a:lnTo>
                  <a:lnTo>
                    <a:pt x="35420" y="140042"/>
                  </a:lnTo>
                  <a:lnTo>
                    <a:pt x="93217" y="140042"/>
                  </a:lnTo>
                  <a:lnTo>
                    <a:pt x="127965" y="105270"/>
                  </a:lnTo>
                  <a:lnTo>
                    <a:pt x="35420" y="105270"/>
                  </a:lnTo>
                  <a:lnTo>
                    <a:pt x="35420" y="35382"/>
                  </a:lnTo>
                  <a:lnTo>
                    <a:pt x="197853" y="35382"/>
                  </a:lnTo>
                  <a:lnTo>
                    <a:pt x="232549" y="685"/>
                  </a:lnTo>
                  <a:lnTo>
                    <a:pt x="230136" y="444"/>
                  </a:lnTo>
                  <a:lnTo>
                    <a:pt x="227672" y="292"/>
                  </a:lnTo>
                  <a:close/>
                </a:path>
                <a:path w="939164" h="225425">
                  <a:moveTo>
                    <a:pt x="256184" y="7543"/>
                  </a:moveTo>
                  <a:lnTo>
                    <a:pt x="228142" y="35648"/>
                  </a:lnTo>
                  <a:lnTo>
                    <a:pt x="231470" y="36055"/>
                  </a:lnTo>
                  <a:lnTo>
                    <a:pt x="234695" y="36880"/>
                  </a:lnTo>
                  <a:lnTo>
                    <a:pt x="242417" y="40005"/>
                  </a:lnTo>
                  <a:lnTo>
                    <a:pt x="246418" y="42481"/>
                  </a:lnTo>
                  <a:lnTo>
                    <a:pt x="249859" y="45643"/>
                  </a:lnTo>
                  <a:lnTo>
                    <a:pt x="253352" y="48780"/>
                  </a:lnTo>
                  <a:lnTo>
                    <a:pt x="256171" y="52425"/>
                  </a:lnTo>
                  <a:lnTo>
                    <a:pt x="260489" y="60909"/>
                  </a:lnTo>
                  <a:lnTo>
                    <a:pt x="261683" y="65405"/>
                  </a:lnTo>
                  <a:lnTo>
                    <a:pt x="261873" y="70180"/>
                  </a:lnTo>
                  <a:lnTo>
                    <a:pt x="261683" y="75158"/>
                  </a:lnTo>
                  <a:lnTo>
                    <a:pt x="233908" y="104355"/>
                  </a:lnTo>
                  <a:lnTo>
                    <a:pt x="229171" y="105270"/>
                  </a:lnTo>
                  <a:lnTo>
                    <a:pt x="158775" y="105270"/>
                  </a:lnTo>
                  <a:lnTo>
                    <a:pt x="124129" y="140042"/>
                  </a:lnTo>
                  <a:lnTo>
                    <a:pt x="223545" y="140042"/>
                  </a:lnTo>
                  <a:lnTo>
                    <a:pt x="230640" y="139705"/>
                  </a:lnTo>
                  <a:lnTo>
                    <a:pt x="269318" y="124249"/>
                  </a:lnTo>
                  <a:lnTo>
                    <a:pt x="293293" y="91011"/>
                  </a:lnTo>
                  <a:lnTo>
                    <a:pt x="296684" y="70180"/>
                  </a:lnTo>
                  <a:lnTo>
                    <a:pt x="296317" y="63123"/>
                  </a:lnTo>
                  <a:lnTo>
                    <a:pt x="279855" y="25924"/>
                  </a:lnTo>
                  <a:lnTo>
                    <a:pt x="263321" y="10985"/>
                  </a:lnTo>
                  <a:lnTo>
                    <a:pt x="256184" y="7543"/>
                  </a:lnTo>
                  <a:close/>
                </a:path>
                <a:path w="939164" h="225425">
                  <a:moveTo>
                    <a:pt x="640626" y="0"/>
                  </a:moveTo>
                  <a:lnTo>
                    <a:pt x="604900" y="0"/>
                  </a:lnTo>
                  <a:lnTo>
                    <a:pt x="604900" y="225171"/>
                  </a:lnTo>
                  <a:lnTo>
                    <a:pt x="640626" y="225171"/>
                  </a:lnTo>
                  <a:lnTo>
                    <a:pt x="640626" y="0"/>
                  </a:lnTo>
                  <a:close/>
                </a:path>
                <a:path w="939164" h="225425">
                  <a:moveTo>
                    <a:pt x="865581" y="4521"/>
                  </a:moveTo>
                  <a:lnTo>
                    <a:pt x="708291" y="4521"/>
                  </a:lnTo>
                  <a:lnTo>
                    <a:pt x="708291" y="39611"/>
                  </a:lnTo>
                  <a:lnTo>
                    <a:pt x="870775" y="39611"/>
                  </a:lnTo>
                  <a:lnTo>
                    <a:pt x="875690" y="40601"/>
                  </a:lnTo>
                  <a:lnTo>
                    <a:pt x="885012" y="44500"/>
                  </a:lnTo>
                  <a:lnTo>
                    <a:pt x="889076" y="47205"/>
                  </a:lnTo>
                  <a:lnTo>
                    <a:pt x="892517" y="50673"/>
                  </a:lnTo>
                  <a:lnTo>
                    <a:pt x="896023" y="54152"/>
                  </a:lnTo>
                  <a:lnTo>
                    <a:pt x="898817" y="58204"/>
                  </a:lnTo>
                  <a:lnTo>
                    <a:pt x="903173" y="67500"/>
                  </a:lnTo>
                  <a:lnTo>
                    <a:pt x="904227" y="72453"/>
                  </a:lnTo>
                  <a:lnTo>
                    <a:pt x="904227" y="85763"/>
                  </a:lnTo>
                  <a:lnTo>
                    <a:pt x="731037" y="85763"/>
                  </a:lnTo>
                  <a:lnTo>
                    <a:pt x="723974" y="86100"/>
                  </a:lnTo>
                  <a:lnTo>
                    <a:pt x="685982" y="101538"/>
                  </a:lnTo>
                  <a:lnTo>
                    <a:pt x="662519" y="134796"/>
                  </a:lnTo>
                  <a:lnTo>
                    <a:pt x="659218" y="155651"/>
                  </a:lnTo>
                  <a:lnTo>
                    <a:pt x="659248" y="160616"/>
                  </a:lnTo>
                  <a:lnTo>
                    <a:pt x="676744" y="199809"/>
                  </a:lnTo>
                  <a:lnTo>
                    <a:pt x="717956" y="224091"/>
                  </a:lnTo>
                  <a:lnTo>
                    <a:pt x="841171" y="225348"/>
                  </a:lnTo>
                  <a:lnTo>
                    <a:pt x="876109" y="190398"/>
                  </a:lnTo>
                  <a:lnTo>
                    <a:pt x="726071" y="190398"/>
                  </a:lnTo>
                  <a:lnTo>
                    <a:pt x="721347" y="189471"/>
                  </a:lnTo>
                  <a:lnTo>
                    <a:pt x="694334" y="160616"/>
                  </a:lnTo>
                  <a:lnTo>
                    <a:pt x="694334" y="149567"/>
                  </a:lnTo>
                  <a:lnTo>
                    <a:pt x="695794" y="144094"/>
                  </a:lnTo>
                  <a:lnTo>
                    <a:pt x="698728" y="139217"/>
                  </a:lnTo>
                  <a:lnTo>
                    <a:pt x="701636" y="134327"/>
                  </a:lnTo>
                  <a:lnTo>
                    <a:pt x="705713" y="130276"/>
                  </a:lnTo>
                  <a:lnTo>
                    <a:pt x="710882" y="127038"/>
                  </a:lnTo>
                  <a:lnTo>
                    <a:pt x="716965" y="122910"/>
                  </a:lnTo>
                  <a:lnTo>
                    <a:pt x="724014" y="120840"/>
                  </a:lnTo>
                  <a:lnTo>
                    <a:pt x="938999" y="120840"/>
                  </a:lnTo>
                  <a:lnTo>
                    <a:pt x="938999" y="77647"/>
                  </a:lnTo>
                  <a:lnTo>
                    <a:pt x="926542" y="36568"/>
                  </a:lnTo>
                  <a:lnTo>
                    <a:pt x="894168" y="10210"/>
                  </a:lnTo>
                  <a:lnTo>
                    <a:pt x="873094" y="4876"/>
                  </a:lnTo>
                  <a:lnTo>
                    <a:pt x="865581" y="4521"/>
                  </a:lnTo>
                  <a:close/>
                </a:path>
                <a:path w="939164" h="225425">
                  <a:moveTo>
                    <a:pt x="938999" y="120840"/>
                  </a:moveTo>
                  <a:lnTo>
                    <a:pt x="904227" y="120840"/>
                  </a:lnTo>
                  <a:lnTo>
                    <a:pt x="904227" y="162267"/>
                  </a:lnTo>
                  <a:lnTo>
                    <a:pt x="938999" y="127482"/>
                  </a:lnTo>
                  <a:lnTo>
                    <a:pt x="938999" y="120840"/>
                  </a:lnTo>
                  <a:close/>
                </a:path>
              </a:pathLst>
            </a:custGeom>
            <a:solidFill>
              <a:srgbClr val="1E232B"/>
            </a:solid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object 23"/>
            <p:cNvSpPr/>
            <p:nvPr/>
          </p:nvSpPr>
          <p:spPr>
            <a:xfrm>
              <a:off x="3686276" y="2042795"/>
              <a:ext cx="940229" cy="237909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9140">
                <a:defRPr/>
              </a:pPr>
              <a:endParaRPr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6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21" name="Imagen 20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4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3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2389226" y="699247"/>
            <a:ext cx="3209364" cy="968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s-ES" sz="2400">
              <a:solidFill>
                <a:prstClr val="white"/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6" name="Imagen 5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7" name="Imagen 6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08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21" name="Imagen 20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165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390" y="7968604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08" y="7936717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 descr="titul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4907"/>
            <a:ext cx="16412839" cy="92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3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7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7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7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6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7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5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7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4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943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3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800" y="1763890"/>
            <a:ext cx="2655712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9982" y="1653825"/>
            <a:ext cx="3378199" cy="7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7" t="16605" r="8737" b="9888"/>
          <a:stretch>
            <a:fillRect/>
          </a:stretch>
        </p:blipFill>
        <p:spPr bwMode="auto">
          <a:xfrm>
            <a:off x="4933246" y="1783645"/>
            <a:ext cx="1298223" cy="53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83636" y="3649861"/>
            <a:ext cx="7288731" cy="196003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110">
                <a:latin typeface="Gotham Bold" pitchFamily="50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38399" y="6068507"/>
            <a:ext cx="11379200" cy="772604"/>
          </a:xfrm>
          <a:prstGeom prst="rect">
            <a:avLst/>
          </a:prstGeom>
        </p:spPr>
        <p:txBody>
          <a:bodyPr/>
          <a:lstStyle>
            <a:lvl1pPr marL="0" indent="0" algn="ctr" defTabSz="81279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lang="es-ES" sz="2844" kern="1200" dirty="0">
                <a:solidFill>
                  <a:srgbClr val="4A452A"/>
                </a:solidFill>
                <a:latin typeface="Gotham Book" panose="02000604040000020004" pitchFamily="50" charset="0"/>
                <a:ea typeface="MS PGothic" panose="020B0600070205080204" pitchFamily="34" charset="-128"/>
                <a:cs typeface="+mn-cs"/>
              </a:defRPr>
            </a:lvl1pPr>
            <a:lvl2pPr marL="81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3558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>
            <a:extLst>
              <a:ext uri="{FF2B5EF4-FFF2-40B4-BE49-F238E27FC236}">
                <a16:creationId xmlns:a16="http://schemas.microsoft.com/office/drawing/2014/main" id="{A4C4A6C8-98B9-4286-AFD2-C23021F02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56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 descr="logo_minagri.jpg">
            <a:extLst>
              <a:ext uri="{FF2B5EF4-FFF2-40B4-BE49-F238E27FC236}">
                <a16:creationId xmlns:a16="http://schemas.microsoft.com/office/drawing/2014/main" id="{CC419071-47FD-4F7B-BDC7-EAB12E191F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680157"/>
            <a:ext cx="3753556" cy="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920C8FC9-5A14-40ED-8EBD-DA47D3D8EE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045" y="440268"/>
            <a:ext cx="2635956" cy="12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0350" y="2709334"/>
            <a:ext cx="5926667" cy="705556"/>
          </a:xfrm>
          <a:prstGeom prst="rect">
            <a:avLst/>
          </a:prstGeom>
        </p:spPr>
        <p:txBody>
          <a:bodyPr/>
          <a:lstStyle>
            <a:lvl1pPr algn="l" defTabSz="812791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s-ES" sz="3556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551333" y="3474159"/>
            <a:ext cx="5926667" cy="4103511"/>
          </a:xfrm>
          <a:prstGeom prst="rect">
            <a:avLst/>
          </a:prstGeom>
        </p:spPr>
        <p:txBody>
          <a:bodyPr/>
          <a:lstStyle>
            <a:lvl1pPr marL="406394" indent="-406394" algn="l" defTabSz="812791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06394" indent="-406394" algn="l" defTabSz="812791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6394" indent="-406394" algn="l" defTabSz="812791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406394" indent="-406394" algn="l" defTabSz="812791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406394" indent="-406394" algn="l" defTabSz="812791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" sz="2133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1272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800" y="1763890"/>
            <a:ext cx="2655712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9980" y="1653823"/>
            <a:ext cx="3378199" cy="7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245" y="1783645"/>
            <a:ext cx="1298222" cy="53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83635" y="3649862"/>
            <a:ext cx="7288731" cy="1960034"/>
          </a:xfrm>
        </p:spPr>
        <p:txBody>
          <a:bodyPr/>
          <a:lstStyle>
            <a:lvl1pPr>
              <a:lnSpc>
                <a:spcPct val="80000"/>
              </a:lnSpc>
              <a:defRPr sz="7111">
                <a:latin typeface="Gotham Bold" pitchFamily="50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38398" y="6068507"/>
            <a:ext cx="11379200" cy="772604"/>
          </a:xfrm>
        </p:spPr>
        <p:txBody>
          <a:bodyPr/>
          <a:lstStyle>
            <a:lvl1pPr marL="0" indent="0" algn="ctr" defTabSz="812810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lang="es-ES" sz="2844" kern="1200" dirty="0">
                <a:solidFill>
                  <a:srgbClr val="4A452A"/>
                </a:solidFill>
                <a:latin typeface="Gotham Book" panose="02000604040000020004" pitchFamily="50" charset="0"/>
                <a:ea typeface="MS PGothic" panose="020B0600070205080204" pitchFamily="34" charset="-128"/>
                <a:cs typeface="+mn-cs"/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4772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56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1" y="680157"/>
            <a:ext cx="3753556" cy="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2045" y="440268"/>
            <a:ext cx="2635956" cy="12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6001" y="2084631"/>
            <a:ext cx="6139934" cy="803495"/>
          </a:xfrm>
        </p:spPr>
        <p:txBody>
          <a:bodyPr/>
          <a:lstStyle>
            <a:lvl1pPr algn="l">
              <a:defRPr lang="es-ES" sz="3556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44889" y="3527780"/>
            <a:ext cx="12014201" cy="2961198"/>
          </a:xfrm>
        </p:spPr>
        <p:txBody>
          <a:bodyPr/>
          <a:lstStyle>
            <a:lvl1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2133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2133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</a:lstStyle>
          <a:p>
            <a:pPr lvl="1"/>
            <a:r>
              <a:rPr lang="es-ES" altLang="es-ES_tradnl" dirty="0"/>
              <a:t>Haga clic para modificar el estilo de texto del patrón</a:t>
            </a:r>
          </a:p>
          <a:p>
            <a:pPr lvl="1"/>
            <a:r>
              <a:rPr lang="es-ES" altLang="es-ES_tradnl" dirty="0"/>
              <a:t>Segundo nivel</a:t>
            </a:r>
          </a:p>
          <a:p>
            <a:pPr lvl="2"/>
            <a:r>
              <a:rPr lang="es-ES" altLang="es-ES_tradnl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433571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56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1" y="680157"/>
            <a:ext cx="3753556" cy="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2045" y="440268"/>
            <a:ext cx="2635956" cy="12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44889" y="3527780"/>
            <a:ext cx="12014201" cy="2961198"/>
          </a:xfrm>
        </p:spPr>
        <p:txBody>
          <a:bodyPr/>
          <a:lstStyle>
            <a:lvl1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altLang="es-ES_tradnl" sz="2133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304804" indent="-304804" algn="just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s-ES" sz="2133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</a:lstStyle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459235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56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7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1" y="680157"/>
            <a:ext cx="3753556" cy="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2045" y="440268"/>
            <a:ext cx="2635956" cy="12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0350" y="2709332"/>
            <a:ext cx="5926667" cy="705556"/>
          </a:xfrm>
        </p:spPr>
        <p:txBody>
          <a:bodyPr/>
          <a:lstStyle>
            <a:lvl1pPr algn="l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s-ES" sz="3556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551333" y="3474157"/>
            <a:ext cx="5926667" cy="4103511"/>
          </a:xfrm>
        </p:spPr>
        <p:txBody>
          <a:bodyPr/>
          <a:lstStyle>
            <a:lvl1pPr marL="406405" indent="-406405" algn="l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06405" indent="-406405" algn="l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406405" indent="-406405" algn="l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406405" indent="-406405" algn="l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_tradnl" sz="2133" kern="1200" dirty="0" smtClean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406405" indent="-406405" algn="l" defTabSz="812810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 lang="es-ES" sz="2133" kern="1200" dirty="0">
                <a:solidFill>
                  <a:srgbClr val="7F7F7F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1150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366185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12800" y="2046818"/>
            <a:ext cx="7182556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12800" y="2899833"/>
            <a:ext cx="7182556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8257825" y="2046818"/>
            <a:ext cx="7185378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8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DD9D-1EAF-4EEA-BE08-6A6273CE49FB}" type="datetimeFigureOut">
              <a:rPr lang="es-ES" altLang="es-ES_tradnl"/>
              <a:pPr>
                <a:defRPr/>
              </a:pPr>
              <a:t>21/09/2020</a:t>
            </a:fld>
            <a:endParaRPr lang="es-ES" alt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2325B-8ED9-42AB-B874-10C566BBF024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78622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2DA12-5251-4EB2-9A73-DE845FC6A817}" type="datetimeFigureOut">
              <a:rPr lang="es-ES" altLang="es-ES_tradnl"/>
              <a:pPr>
                <a:defRPr/>
              </a:pPr>
              <a:t>21/09/2020</a:t>
            </a:fld>
            <a:endParaRPr lang="es-ES" alt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6190C-4D6B-48AB-BB17-002EEDC56C07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65905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1" descr="logo_minagr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312" y="4027312"/>
            <a:ext cx="3753556" cy="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756" y="4013200"/>
            <a:ext cx="3544711" cy="80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380" y="3897490"/>
            <a:ext cx="2139244" cy="100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5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62560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 userDrawn="1"/>
        </p:nvSpPr>
        <p:spPr>
          <a:xfrm>
            <a:off x="12389226" y="699247"/>
            <a:ext cx="3209364" cy="968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6" name="Imagen 5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7" name="Imagen 6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559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3" y="364066"/>
            <a:ext cx="5348112" cy="154940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55644" y="364069"/>
            <a:ext cx="9087556" cy="7804151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12803" y="1913469"/>
            <a:ext cx="5348112" cy="6254750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55518-9F14-440B-9905-551D11DCB88C}" type="datetimeFigureOut">
              <a:rPr lang="es-ES" altLang="es-ES_tradnl"/>
              <a:pPr>
                <a:defRPr/>
              </a:pPr>
              <a:t>21/09/2020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DAE33-E142-41A8-87D9-6DD14615EB57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499000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6290" y="6400800"/>
            <a:ext cx="9753600" cy="755652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186290" y="7156451"/>
            <a:ext cx="9753600" cy="1073150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9BA13-8D5E-4FB1-AECB-08F400F92352}" type="datetimeFigureOut">
              <a:rPr lang="es-ES" altLang="es-ES_tradnl"/>
              <a:pPr>
                <a:defRPr/>
              </a:pPr>
              <a:t>21/09/2020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FA33C-C1D6-4252-B7B1-E120EFCDCD08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720642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07F14-4FA7-4DFE-A738-5908B87EE720}" type="datetimeFigureOut">
              <a:rPr lang="es-ES" altLang="es-ES_tradnl"/>
              <a:pPr>
                <a:defRPr/>
              </a:pPr>
              <a:t>21/09/2020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2C7A9-BC9B-4E97-9E88-EEC4AC8C872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3542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5600" y="275166"/>
            <a:ext cx="3657600" cy="585046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12800" y="275166"/>
            <a:ext cx="10701867" cy="585046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A2172-064E-42F8-AAF2-7A99C7E91674}" type="datetimeFigureOut">
              <a:rPr lang="es-ES" altLang="es-ES_tradnl"/>
              <a:pPr>
                <a:defRPr/>
              </a:pPr>
              <a:t>21/09/2020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9E636-D522-40FB-BAAF-503FEEA59489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8066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51106" y="7950676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623" y="7918788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23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4" name="Imagen 3" descr="logo PNIA new small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390" y="7968604"/>
            <a:ext cx="1012812" cy="547869"/>
          </a:xfrm>
          <a:prstGeom prst="rect">
            <a:avLst/>
          </a:prstGeom>
          <a:noFill/>
        </p:spPr>
      </p:pic>
      <p:pic>
        <p:nvPicPr>
          <p:cNvPr id="5" name="Imagen 4" descr="logo antiguo"/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08" y="7936717"/>
            <a:ext cx="1056000" cy="5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262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8908" y="805560"/>
            <a:ext cx="11674765" cy="81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2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 descr="titulo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4907"/>
            <a:ext cx="16412839" cy="923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02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4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70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1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1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  <p:sldLayoutId id="2147484047" r:id="rId17"/>
    <p:sldLayoutId id="2147484091" r:id="rId18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12800" y="366889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Clic para editar título</a:t>
            </a:r>
            <a:endParaRPr lang="es-ES" altLang="es-ES_tradnl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12800" y="2133601"/>
            <a:ext cx="14630400" cy="603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Haga clic para modificar el estilo de texto del patrón</a:t>
            </a:r>
          </a:p>
          <a:p>
            <a:pPr lvl="1"/>
            <a:r>
              <a:rPr lang="es-ES_tradnl" altLang="es-ES_tradnl"/>
              <a:t>Segundo nivel</a:t>
            </a:r>
          </a:p>
          <a:p>
            <a:pPr lvl="2"/>
            <a:r>
              <a:rPr lang="es-ES_tradnl" altLang="es-ES_tradnl"/>
              <a:t>Tercer nivel</a:t>
            </a:r>
          </a:p>
          <a:p>
            <a:pPr lvl="3"/>
            <a:r>
              <a:rPr lang="es-ES_tradnl" altLang="es-ES_tradnl"/>
              <a:t>Cuarto nivel</a:t>
            </a:r>
          </a:p>
          <a:p>
            <a:pPr lvl="4"/>
            <a:r>
              <a:rPr lang="es-ES_tradnl" altLang="es-ES_tradnl"/>
              <a:t>Quinto nivel</a:t>
            </a:r>
            <a:endParaRPr lang="es-ES" alt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12800" y="8475135"/>
            <a:ext cx="3793067" cy="4882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133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90A17-B5ED-4EE8-A4AE-3B47A80BD9DC}" type="datetimeFigureOut">
              <a:rPr lang="es-ES" altLang="es-ES_tradnl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21/09/2020</a:t>
            </a:fld>
            <a:endParaRPr lang="es-ES" altLang="es-ES_tradnl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554134" y="8475135"/>
            <a:ext cx="5147733" cy="4882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133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 altLang="es-PE">
              <a:ea typeface="MS PGothic" panose="020B0600070205080204" pitchFamily="34" charset="-128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650133" y="8475135"/>
            <a:ext cx="3793067" cy="4882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133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A0A353-5F84-4DB9-85AB-747B9E270D01}" type="slidenum">
              <a:rPr lang="es-ES" altLang="es-ES_tradnl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_tradnl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194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defTabSz="812810" rtl="0" eaLnBrk="0" fontAlgn="base" hangingPunct="0">
        <a:spcBef>
          <a:spcPct val="0"/>
        </a:spcBef>
        <a:spcAft>
          <a:spcPct val="0"/>
        </a:spcAft>
        <a:defRPr sz="7822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812810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812810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812810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812810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812810" algn="ctr" defTabSz="812810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625620" algn="ctr" defTabSz="812810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438430" algn="ctr" defTabSz="812810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3251241" algn="ctr" defTabSz="812810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609608" indent="-609608" algn="l" defTabSz="8128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1320817" indent="-508006" algn="l" defTabSz="8128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978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2032025" indent="-406405" algn="l" defTabSz="8128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2844836" indent="-406405" algn="l" defTabSz="8128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5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3657646" indent="-406405" algn="l" defTabSz="8128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556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447045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812810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81281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CEDC5-AB6E-4109-A4CA-EDBAA8126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5952" y="3362298"/>
            <a:ext cx="6520090" cy="1328092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ctr"/>
            <a:r>
              <a:rPr lang="es-419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“Procesamiento de im</a:t>
            </a:r>
            <a:r>
              <a:rPr lang="es-PE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ágenes de     vehículos aéreos no tripulados</a:t>
            </a:r>
            <a:r>
              <a:rPr lang="es-419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E" sz="36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8B2DCA-7793-474A-9E38-4D736C8DE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6032" y="6516216"/>
            <a:ext cx="6520090" cy="54725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M.Sc. Javier Alvaro Quille Mamani</a:t>
            </a:r>
            <a:endParaRPr lang="es-P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3471BA-F55F-4141-8E7E-9A75C8F038EF}"/>
              </a:ext>
            </a:extLst>
          </p:cNvPr>
          <p:cNvSpPr txBox="1"/>
          <p:nvPr/>
        </p:nvSpPr>
        <p:spPr>
          <a:xfrm>
            <a:off x="11395334" y="7237372"/>
            <a:ext cx="309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/>
              <a:t>21 de Septiembre 2020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845150F-CD13-4AA1-B859-A9D23B4F0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361" y="2627784"/>
            <a:ext cx="4996262" cy="49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4">
            <a:extLst>
              <a:ext uri="{FF2B5EF4-FFF2-40B4-BE49-F238E27FC236}">
                <a16:creationId xmlns:a16="http://schemas.microsoft.com/office/drawing/2014/main" id="{B511C740-3C69-4A87-AF3E-6362824523FB}"/>
              </a:ext>
            </a:extLst>
          </p:cNvPr>
          <p:cNvSpPr txBox="1">
            <a:spLocks/>
          </p:cNvSpPr>
          <p:nvPr/>
        </p:nvSpPr>
        <p:spPr>
          <a:xfrm>
            <a:off x="5080982" y="1585117"/>
            <a:ext cx="6154964" cy="740026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Dirección de las líneas de vuelo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F2CC85-C2D9-4590-A634-FA90441B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30" y="2573144"/>
            <a:ext cx="7738156" cy="4985739"/>
          </a:xfrm>
          <a:prstGeom prst="rect">
            <a:avLst/>
          </a:prstGeom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C266F6AE-0B5A-4020-AFA2-445BEC14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409" y="2769325"/>
            <a:ext cx="6124500" cy="45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0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BC71E925-5229-430B-8BCF-06F57F3753E9}"/>
              </a:ext>
            </a:extLst>
          </p:cNvPr>
          <p:cNvSpPr txBox="1">
            <a:spLocks/>
          </p:cNvSpPr>
          <p:nvPr/>
        </p:nvSpPr>
        <p:spPr>
          <a:xfrm>
            <a:off x="973324" y="1930000"/>
            <a:ext cx="4809095" cy="959956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Aplicación software</a:t>
            </a:r>
          </a:p>
        </p:txBody>
      </p:sp>
      <p:pic>
        <p:nvPicPr>
          <p:cNvPr id="7" name="Picture 2" descr="Drone &amp; UAV Mapping Platform | DroneDeploy">
            <a:extLst>
              <a:ext uri="{FF2B5EF4-FFF2-40B4-BE49-F238E27FC236}">
                <a16:creationId xmlns:a16="http://schemas.microsoft.com/office/drawing/2014/main" id="{729B18EF-CE03-4D6B-8DAB-2F89DB8C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15" y="4056383"/>
            <a:ext cx="4809096" cy="103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x4Dcapture - Runco S.A.">
            <a:extLst>
              <a:ext uri="{FF2B5EF4-FFF2-40B4-BE49-F238E27FC236}">
                <a16:creationId xmlns:a16="http://schemas.microsoft.com/office/drawing/2014/main" id="{4F6EBC95-3277-4F6E-9E69-713D7637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22" y="314324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JI GS Pro - Especificaciones, FAQ, manuales videotutoriales y DJI ...">
            <a:extLst>
              <a:ext uri="{FF2B5EF4-FFF2-40B4-BE49-F238E27FC236}">
                <a16:creationId xmlns:a16="http://schemas.microsoft.com/office/drawing/2014/main" id="{5A3B146F-1A91-4F13-8D8C-4A2020A62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741" y="2892796"/>
            <a:ext cx="3604656" cy="36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7B3B2C89-8050-4ABD-8F0F-E7B52A31C104}"/>
              </a:ext>
            </a:extLst>
          </p:cNvPr>
          <p:cNvSpPr txBox="1">
            <a:spLocks/>
          </p:cNvSpPr>
          <p:nvPr/>
        </p:nvSpPr>
        <p:spPr>
          <a:xfrm>
            <a:off x="1215232" y="1547664"/>
            <a:ext cx="4297419" cy="959956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Resolución GSD esperado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47D63D-3790-4C2A-92C1-4EB5DF3F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723644"/>
            <a:ext cx="5145397" cy="61022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990F93-8CB3-488D-B554-3C4375D27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266" y="3041740"/>
            <a:ext cx="6281024" cy="50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54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70DE5C3F-5F3A-40A9-AC22-971E23B0A660}"/>
              </a:ext>
            </a:extLst>
          </p:cNvPr>
          <p:cNvSpPr txBox="1">
            <a:spLocks/>
          </p:cNvSpPr>
          <p:nvPr/>
        </p:nvSpPr>
        <p:spPr>
          <a:xfrm>
            <a:off x="526681" y="1564099"/>
            <a:ext cx="5553281" cy="685227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Altura de vuelo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4C5E24-DD01-41F7-A0F0-CF4A3B2D4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81" y="5588681"/>
            <a:ext cx="9886429" cy="2743745"/>
          </a:xfrm>
          <a:prstGeom prst="rect">
            <a:avLst/>
          </a:prstGeom>
        </p:spPr>
      </p:pic>
      <p:pic>
        <p:nvPicPr>
          <p:cNvPr id="9" name="Picture 2" descr="Perú: castañeros de Madre de Dios usan drones para vigilar sus bosques">
            <a:extLst>
              <a:ext uri="{FF2B5EF4-FFF2-40B4-BE49-F238E27FC236}">
                <a16:creationId xmlns:a16="http://schemas.microsoft.com/office/drawing/2014/main" id="{38745B24-B341-4679-9634-A842DBF76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9320" r="8526" b="22109"/>
          <a:stretch/>
        </p:blipFill>
        <p:spPr bwMode="auto">
          <a:xfrm>
            <a:off x="1260151" y="2620474"/>
            <a:ext cx="4547857" cy="24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2E43E6-1427-4910-8C59-FB82A99E7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727" y="2645066"/>
            <a:ext cx="3969211" cy="2429821"/>
          </a:xfrm>
          <a:prstGeom prst="rect">
            <a:avLst/>
          </a:prstGeom>
        </p:spPr>
      </p:pic>
      <p:pic>
        <p:nvPicPr>
          <p:cNvPr id="13" name="Picture 2" descr="ACG Drone_Imagen térmica placa solar_termografía con drones 2018_2 ...">
            <a:extLst>
              <a:ext uri="{FF2B5EF4-FFF2-40B4-BE49-F238E27FC236}">
                <a16:creationId xmlns:a16="http://schemas.microsoft.com/office/drawing/2014/main" id="{001C6123-8717-45B9-AD4F-C0F58575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659" y="2573879"/>
            <a:ext cx="4547857" cy="247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ermografía con drones, allí donde otros no llegan - Electrónica">
            <a:extLst>
              <a:ext uri="{FF2B5EF4-FFF2-40B4-BE49-F238E27FC236}">
                <a16:creationId xmlns:a16="http://schemas.microsoft.com/office/drawing/2014/main" id="{1A344D3C-D1F4-4CBA-A14B-315FE181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608" y="5715351"/>
            <a:ext cx="4209908" cy="247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4">
            <a:extLst>
              <a:ext uri="{FF2B5EF4-FFF2-40B4-BE49-F238E27FC236}">
                <a16:creationId xmlns:a16="http://schemas.microsoft.com/office/drawing/2014/main" id="{03734C60-DFDF-4475-9B82-8909F248540F}"/>
              </a:ext>
            </a:extLst>
          </p:cNvPr>
          <p:cNvSpPr txBox="1">
            <a:spLocks/>
          </p:cNvSpPr>
          <p:nvPr/>
        </p:nvSpPr>
        <p:spPr>
          <a:xfrm>
            <a:off x="2432889" y="5131957"/>
            <a:ext cx="2202379" cy="39965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Bosque</a:t>
            </a:r>
          </a:p>
        </p:txBody>
      </p:sp>
      <p:sp>
        <p:nvSpPr>
          <p:cNvPr id="19" name="Título 14">
            <a:extLst>
              <a:ext uri="{FF2B5EF4-FFF2-40B4-BE49-F238E27FC236}">
                <a16:creationId xmlns:a16="http://schemas.microsoft.com/office/drawing/2014/main" id="{ABD47866-701E-4684-8085-F246DCCC544A}"/>
              </a:ext>
            </a:extLst>
          </p:cNvPr>
          <p:cNvSpPr txBox="1">
            <a:spLocks/>
          </p:cNvSpPr>
          <p:nvPr/>
        </p:nvSpPr>
        <p:spPr>
          <a:xfrm>
            <a:off x="7450143" y="5131957"/>
            <a:ext cx="2202379" cy="39965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</a:t>
            </a:r>
          </a:p>
        </p:txBody>
      </p:sp>
      <p:sp>
        <p:nvSpPr>
          <p:cNvPr id="21" name="Título 14">
            <a:extLst>
              <a:ext uri="{FF2B5EF4-FFF2-40B4-BE49-F238E27FC236}">
                <a16:creationId xmlns:a16="http://schemas.microsoft.com/office/drawing/2014/main" id="{4D09D485-CBFC-40ED-A38D-889FF8B26EC3}"/>
              </a:ext>
            </a:extLst>
          </p:cNvPr>
          <p:cNvSpPr txBox="1">
            <a:spLocks/>
          </p:cNvSpPr>
          <p:nvPr/>
        </p:nvSpPr>
        <p:spPr>
          <a:xfrm>
            <a:off x="5808007" y="8477316"/>
            <a:ext cx="2202379" cy="39965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Montañas</a:t>
            </a:r>
          </a:p>
        </p:txBody>
      </p:sp>
      <p:sp>
        <p:nvSpPr>
          <p:cNvPr id="23" name="Título 14">
            <a:extLst>
              <a:ext uri="{FF2B5EF4-FFF2-40B4-BE49-F238E27FC236}">
                <a16:creationId xmlns:a16="http://schemas.microsoft.com/office/drawing/2014/main" id="{255870A6-41AF-4D84-A1F6-3B977D93594E}"/>
              </a:ext>
            </a:extLst>
          </p:cNvPr>
          <p:cNvSpPr txBox="1">
            <a:spLocks/>
          </p:cNvSpPr>
          <p:nvPr/>
        </p:nvSpPr>
        <p:spPr>
          <a:xfrm>
            <a:off x="13120569" y="8477316"/>
            <a:ext cx="2202379" cy="39965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Imagen térmica</a:t>
            </a:r>
          </a:p>
        </p:txBody>
      </p:sp>
    </p:spTree>
    <p:extLst>
      <p:ext uri="{BB962C8B-B14F-4D97-AF65-F5344CB8AC3E}">
        <p14:creationId xmlns:p14="http://schemas.microsoft.com/office/powerpoint/2010/main" val="339717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4FD24D43-3D67-44EE-A657-F702D220DB0B}"/>
              </a:ext>
            </a:extLst>
          </p:cNvPr>
          <p:cNvSpPr txBox="1">
            <a:spLocks/>
          </p:cNvSpPr>
          <p:nvPr/>
        </p:nvSpPr>
        <p:spPr>
          <a:xfrm>
            <a:off x="711176" y="1578302"/>
            <a:ext cx="4945491" cy="75723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Velocidad de vuelo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59C4D0E-F91E-4BDD-8F45-9AF006ED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70" y="2558108"/>
            <a:ext cx="5752166" cy="6408806"/>
          </a:xfrm>
          <a:prstGeom prst="rect">
            <a:avLst/>
          </a:prstGeom>
        </p:spPr>
      </p:pic>
      <p:pic>
        <p:nvPicPr>
          <p:cNvPr id="9" name="Picture 2" descr="Blog | Instituto de estudios y aplicación drone | Comunidad de ...">
            <a:extLst>
              <a:ext uri="{FF2B5EF4-FFF2-40B4-BE49-F238E27FC236}">
                <a16:creationId xmlns:a16="http://schemas.microsoft.com/office/drawing/2014/main" id="{2225784B-4DE6-49AA-AABF-0D30B6EC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104" y="2570887"/>
            <a:ext cx="60198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ruco Para Evitar la Trepidación">
            <a:extLst>
              <a:ext uri="{FF2B5EF4-FFF2-40B4-BE49-F238E27FC236}">
                <a16:creationId xmlns:a16="http://schemas.microsoft.com/office/drawing/2014/main" id="{2A1F9A35-C422-4272-AD7E-1E6240AA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34" y="5436096"/>
            <a:ext cx="4524196" cy="340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3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10261741-D221-4141-86BD-9BB9EAA53786}"/>
              </a:ext>
            </a:extLst>
          </p:cNvPr>
          <p:cNvSpPr txBox="1">
            <a:spLocks/>
          </p:cNvSpPr>
          <p:nvPr/>
        </p:nvSpPr>
        <p:spPr>
          <a:xfrm>
            <a:off x="5607720" y="1259632"/>
            <a:ext cx="6503650" cy="959956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Porcentaje de recubrimiento estereoscópico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120CE4-5E44-475D-A1C6-D6AB1CA3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92" y="2771799"/>
            <a:ext cx="7622116" cy="53592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CFDC35-79A4-4C20-89EC-723DB8D9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40" y="3637676"/>
            <a:ext cx="7622117" cy="18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03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7E251616-222B-4963-8767-09A2FFF774ED}"/>
              </a:ext>
            </a:extLst>
          </p:cNvPr>
          <p:cNvSpPr txBox="1">
            <a:spLocks/>
          </p:cNvSpPr>
          <p:nvPr/>
        </p:nvSpPr>
        <p:spPr>
          <a:xfrm>
            <a:off x="4156095" y="2123728"/>
            <a:ext cx="7943810" cy="807615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Ángulo de inclinación de la cámara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B7DE1A-D501-4A33-B8D2-CB233EE5E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78" y="3563888"/>
            <a:ext cx="9071093" cy="44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87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17D36-D224-4111-9603-08CCC175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4474E3-E94A-4455-B948-884FCA1F20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3E01C8E-9EB6-4316-80A9-82929C7A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08" y="1691980"/>
            <a:ext cx="5100320" cy="68172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FE6FD4-F6BC-4453-B2F8-6BF35FC44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60"/>
          <a:stretch/>
        </p:blipFill>
        <p:spPr>
          <a:xfrm>
            <a:off x="7307685" y="1566330"/>
            <a:ext cx="7170315" cy="69429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694E613-9646-487F-938D-2A604FFBFA02}"/>
              </a:ext>
            </a:extLst>
          </p:cNvPr>
          <p:cNvSpPr txBox="1"/>
          <p:nvPr/>
        </p:nvSpPr>
        <p:spPr>
          <a:xfrm>
            <a:off x="12958884" y="8340006"/>
            <a:ext cx="30382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133" dirty="0">
                <a:latin typeface="Arial" panose="020B0604020202020204" pitchFamily="34" charset="0"/>
                <a:cs typeface="Arial" panose="020B0604020202020204" pitchFamily="34" charset="0"/>
              </a:rPr>
              <a:t>Manual Pix4D, 2017</a:t>
            </a:r>
          </a:p>
        </p:txBody>
      </p:sp>
    </p:spTree>
    <p:extLst>
      <p:ext uri="{BB962C8B-B14F-4D97-AF65-F5344CB8AC3E}">
        <p14:creationId xmlns:p14="http://schemas.microsoft.com/office/powerpoint/2010/main" val="61998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7D58-A70A-4628-A966-38AC39EA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0D8523-8964-410F-9CF7-626754FFD5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B425C2-EB86-4124-A99C-2970CBBE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296" y="2123728"/>
            <a:ext cx="12907718" cy="60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CE810-DA88-4100-B83B-4CFAE1CD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24A912-6C7A-4C17-9A27-7C4CCBDA27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E887656-F14D-4460-A9BF-809D621BFD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" t="16317" r="2476"/>
          <a:stretch/>
        </p:blipFill>
        <p:spPr>
          <a:xfrm>
            <a:off x="3087440" y="1591685"/>
            <a:ext cx="11665296" cy="72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AECA6-3588-4961-9949-55CEAFCB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247280"/>
            <a:ext cx="10515600" cy="31591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3EAE7C-9F92-46EA-A64A-7D2C408D1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7" t="6951" b="755"/>
          <a:stretch/>
        </p:blipFill>
        <p:spPr>
          <a:xfrm>
            <a:off x="979500" y="2371359"/>
            <a:ext cx="4510676" cy="57590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DADA8B-B790-4438-98E7-15FAC9AD626C}"/>
              </a:ext>
            </a:extLst>
          </p:cNvPr>
          <p:cNvSpPr txBox="1"/>
          <p:nvPr/>
        </p:nvSpPr>
        <p:spPr>
          <a:xfrm>
            <a:off x="8789163" y="3326739"/>
            <a:ext cx="200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Satélites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DC938F-CC94-4FFC-829C-22F0F5255A3B}"/>
              </a:ext>
            </a:extLst>
          </p:cNvPr>
          <p:cNvSpPr txBox="1"/>
          <p:nvPr/>
        </p:nvSpPr>
        <p:spPr>
          <a:xfrm>
            <a:off x="10915556" y="5502235"/>
            <a:ext cx="200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B99F66-0939-4358-9FE7-DDB1755D4188}"/>
              </a:ext>
            </a:extLst>
          </p:cNvPr>
          <p:cNvSpPr txBox="1"/>
          <p:nvPr/>
        </p:nvSpPr>
        <p:spPr>
          <a:xfrm>
            <a:off x="8546408" y="7757641"/>
            <a:ext cx="200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Portátiles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BFEE5A-D971-426B-B520-39D0B102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606" y="2415160"/>
            <a:ext cx="3253532" cy="21008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DF1BD0-420B-4D7B-BB95-FFBAE9D05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2" r="15524"/>
          <a:stretch/>
        </p:blipFill>
        <p:spPr>
          <a:xfrm>
            <a:off x="7371947" y="4513011"/>
            <a:ext cx="3158072" cy="21365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3CE98A-C3B5-4879-8126-F035ED051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169" y="6649593"/>
            <a:ext cx="3253532" cy="221157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A8BE4BB-D374-4BF4-9AA9-FECDBA23FE95}"/>
              </a:ext>
            </a:extLst>
          </p:cNvPr>
          <p:cNvSpPr/>
          <p:nvPr/>
        </p:nvSpPr>
        <p:spPr>
          <a:xfrm>
            <a:off x="1945062" y="8240179"/>
            <a:ext cx="2579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Sensores Remotos </a:t>
            </a:r>
            <a:endParaRPr lang="es-PE" sz="2000" b="1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96A6202-5A58-4A64-A99F-F0958853A91B}"/>
              </a:ext>
            </a:extLst>
          </p:cNvPr>
          <p:cNvSpPr/>
          <p:nvPr/>
        </p:nvSpPr>
        <p:spPr>
          <a:xfrm flipV="1">
            <a:off x="5828897" y="1730155"/>
            <a:ext cx="4509258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8F2B339-DD15-4B31-B229-E857761CAA8B}"/>
              </a:ext>
            </a:extLst>
          </p:cNvPr>
          <p:cNvSpPr/>
          <p:nvPr/>
        </p:nvSpPr>
        <p:spPr>
          <a:xfrm flipV="1">
            <a:off x="5828897" y="1261172"/>
            <a:ext cx="4509258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113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2BD17-A367-436B-B7A1-E75A5775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607535-85F6-412A-96B5-64C82A12BA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7A0219F-3CA4-4D5F-A116-B1ABE3C52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56" y="2051720"/>
            <a:ext cx="13393488" cy="634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DC10F-01E1-4D4B-B388-230EE329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861738F-F478-4AF2-8CD6-BD9F21B4A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95" y="2709334"/>
            <a:ext cx="14537810" cy="41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653C21-ED93-456D-B89F-9E511EE66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52" y="1979712"/>
            <a:ext cx="5112568" cy="658585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CEE4CB-7231-4D5B-9B2D-6760F30ED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16" y="2555776"/>
            <a:ext cx="7311701" cy="453650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9FE9BD7-9768-4F97-9013-44D72AD5E5D0}"/>
              </a:ext>
            </a:extLst>
          </p:cNvPr>
          <p:cNvSpPr txBox="1"/>
          <p:nvPr/>
        </p:nvSpPr>
        <p:spPr>
          <a:xfrm>
            <a:off x="3951535" y="7956376"/>
            <a:ext cx="417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/>
              <a:t>Cultivo de papa – INIA 2019</a:t>
            </a:r>
          </a:p>
        </p:txBody>
      </p:sp>
    </p:spTree>
    <p:extLst>
      <p:ext uri="{BB962C8B-B14F-4D97-AF65-F5344CB8AC3E}">
        <p14:creationId xmlns:p14="http://schemas.microsoft.com/office/powerpoint/2010/main" val="909100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21A891EE-EAA8-4B24-804D-22C4AA38F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5" y="2320468"/>
            <a:ext cx="6642989" cy="66211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440197-5A63-4804-AD12-5DEDB98B9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" b="62541"/>
          <a:stretch/>
        </p:blipFill>
        <p:spPr>
          <a:xfrm>
            <a:off x="7885735" y="2117972"/>
            <a:ext cx="7938462" cy="27202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57A8A3-9A84-418B-A12E-EDBFEE585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33" b="797"/>
          <a:stretch/>
        </p:blipFill>
        <p:spPr>
          <a:xfrm>
            <a:off x="8364650" y="5295688"/>
            <a:ext cx="6545836" cy="318836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339984E-FC4D-4017-ABAD-33FCB9DC4C98}"/>
              </a:ext>
            </a:extLst>
          </p:cNvPr>
          <p:cNvSpPr txBox="1"/>
          <p:nvPr/>
        </p:nvSpPr>
        <p:spPr>
          <a:xfrm>
            <a:off x="8482496" y="4957134"/>
            <a:ext cx="7349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Fugas de riego vista con una imagen RGB y una térmica (</a:t>
            </a:r>
            <a:r>
              <a:rPr lang="es-PE" sz="1600" dirty="0" err="1">
                <a:latin typeface="Arial" panose="020B0604020202020204" pitchFamily="34" charset="0"/>
                <a:cs typeface="Arial" panose="020B0604020202020204" pitchFamily="34" charset="0"/>
              </a:rPr>
              <a:t>MicaSense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, 2019)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3DDDEF-0211-4755-930B-F8424F47EBE2}"/>
              </a:ext>
            </a:extLst>
          </p:cNvPr>
          <p:cNvSpPr txBox="1"/>
          <p:nvPr/>
        </p:nvSpPr>
        <p:spPr>
          <a:xfrm>
            <a:off x="8694276" y="8603016"/>
            <a:ext cx="692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a) Ortomosaico RGB, b)Altura del cultivo de trigo (Holman et al., 2016)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BEB24DA-0119-4604-A32C-33AEE8871715}"/>
              </a:ext>
            </a:extLst>
          </p:cNvPr>
          <p:cNvGrpSpPr/>
          <p:nvPr/>
        </p:nvGrpSpPr>
        <p:grpSpPr>
          <a:xfrm>
            <a:off x="3224696" y="1014931"/>
            <a:ext cx="10515600" cy="604198"/>
            <a:chOff x="3338916" y="1167311"/>
            <a:chExt cx="10515600" cy="604198"/>
          </a:xfrm>
        </p:grpSpPr>
        <p:sp>
          <p:nvSpPr>
            <p:cNvPr id="4" name="Título 1">
              <a:extLst>
                <a:ext uri="{FF2B5EF4-FFF2-40B4-BE49-F238E27FC236}">
                  <a16:creationId xmlns:a16="http://schemas.microsoft.com/office/drawing/2014/main" id="{B59F7BB3-9305-4E11-ACD5-C65920838555}"/>
                </a:ext>
              </a:extLst>
            </p:cNvPr>
            <p:cNvSpPr txBox="1">
              <a:spLocks/>
            </p:cNvSpPr>
            <p:nvPr/>
          </p:nvSpPr>
          <p:spPr>
            <a:xfrm>
              <a:off x="3338916" y="1355396"/>
              <a:ext cx="10515600" cy="416113"/>
            </a:xfrm>
            <a:prstGeom prst="rect">
              <a:avLst/>
            </a:prstGeom>
          </p:spPr>
          <p:txBody>
            <a:bodyPr>
              <a:normAutofit fontScale="82500" lnSpcReduction="20000"/>
            </a:bodyPr>
            <a:lstStyle>
              <a:lvl1pPr algn="l" defTabSz="812791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lang="es-ES" sz="3556" b="1" kern="1200" dirty="0">
                  <a:solidFill>
                    <a:srgbClr val="000000"/>
                  </a:solidFill>
                  <a:latin typeface="Gotham Bold" pitchFamily="50" charset="0"/>
                  <a:ea typeface="MS PGothic" panose="020B0600070205080204" pitchFamily="34" charset="-128"/>
                  <a:cs typeface="+mn-cs"/>
                </a:defRPr>
              </a:lvl1pPr>
            </a:lstStyle>
            <a:p>
              <a:pPr algn="ctr"/>
              <a:r>
                <a:rPr lang="es-PE">
                  <a:latin typeface="Arial" panose="020B0604020202020204" pitchFamily="34" charset="0"/>
                  <a:cs typeface="Arial" panose="020B0604020202020204" pitchFamily="34" charset="0"/>
                </a:rPr>
                <a:t>Análisis de datos</a:t>
              </a: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73601A01-D9D1-4F63-9469-CB66BE4D19EE}"/>
                </a:ext>
              </a:extLst>
            </p:cNvPr>
            <p:cNvSpPr/>
            <p:nvPr/>
          </p:nvSpPr>
          <p:spPr>
            <a:xfrm>
              <a:off x="5545033" y="1708530"/>
              <a:ext cx="5639233" cy="6297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EC195682-E859-4B92-8F0C-76EFEA65F4BD}"/>
                </a:ext>
              </a:extLst>
            </p:cNvPr>
            <p:cNvSpPr/>
            <p:nvPr/>
          </p:nvSpPr>
          <p:spPr>
            <a:xfrm>
              <a:off x="5545033" y="1167311"/>
              <a:ext cx="5639233" cy="6297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89187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63E0993-68F4-46B4-BC1D-536CCFC2F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3"/>
          <a:stretch/>
        </p:blipFill>
        <p:spPr>
          <a:xfrm>
            <a:off x="1863304" y="2771800"/>
            <a:ext cx="11889243" cy="36003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D6DF69-1E7F-4402-8152-8F073E0A96E8}"/>
              </a:ext>
            </a:extLst>
          </p:cNvPr>
          <p:cNvSpPr txBox="1"/>
          <p:nvPr/>
        </p:nvSpPr>
        <p:spPr>
          <a:xfrm>
            <a:off x="11080328" y="71642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Marcial-Pablo et al. 2017.COMEII -2019 </a:t>
            </a:r>
          </a:p>
        </p:txBody>
      </p:sp>
    </p:spTree>
    <p:extLst>
      <p:ext uri="{BB962C8B-B14F-4D97-AF65-F5344CB8AC3E}">
        <p14:creationId xmlns:p14="http://schemas.microsoft.com/office/powerpoint/2010/main" val="1045861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932540A-9C75-4DE3-8691-E5D33200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16" y="1763688"/>
            <a:ext cx="6559843" cy="30963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6CCC16-E8DF-4E31-914C-A9508162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83" y="5220072"/>
            <a:ext cx="7491907" cy="31120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905202-7042-4F6A-9740-3FFDD8F95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968" y="1907704"/>
            <a:ext cx="8306357" cy="66967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9293A8-77F8-457D-8C8F-3B561DECD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16" y="4896196"/>
            <a:ext cx="6192688" cy="3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4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FBB3EA7-9BE2-4DF9-A400-4978BCF80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3144" r="10955" b="4332"/>
          <a:stretch/>
        </p:blipFill>
        <p:spPr>
          <a:xfrm>
            <a:off x="188508" y="1475655"/>
            <a:ext cx="5851259" cy="76220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BC3401-D1E2-45CE-A459-384B423A5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8" y="474978"/>
            <a:ext cx="5851259" cy="82684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2B9FE9C-3144-4E19-ABDA-0F686A70441F}"/>
              </a:ext>
            </a:extLst>
          </p:cNvPr>
          <p:cNvSpPr txBox="1"/>
          <p:nvPr/>
        </p:nvSpPr>
        <p:spPr>
          <a:xfrm>
            <a:off x="11211225" y="8658134"/>
            <a:ext cx="505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/>
              <a:t>Tesis</a:t>
            </a:r>
            <a:r>
              <a:rPr lang="en-US" b="1" dirty="0"/>
              <a:t> de Ing. Agricola – UNALM, Machaca 2020.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903895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BF33F77-956A-497D-A1AB-0F10DB1533D9}"/>
              </a:ext>
            </a:extLst>
          </p:cNvPr>
          <p:cNvSpPr txBox="1">
            <a:spLocks/>
          </p:cNvSpPr>
          <p:nvPr/>
        </p:nvSpPr>
        <p:spPr>
          <a:xfrm>
            <a:off x="2844800" y="1689203"/>
            <a:ext cx="10515600" cy="578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81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s-ES" sz="3556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pPr algn="ctr"/>
            <a:r>
              <a:rPr lang="es-PE">
                <a:latin typeface="Arial" panose="020B0604020202020204" pitchFamily="34" charset="0"/>
                <a:cs typeface="Arial" panose="020B0604020202020204" pitchFamily="34" charset="0"/>
              </a:rPr>
              <a:t>Líneas de Investigación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5570D51-2D3F-4961-9A0A-8E911DB75AD6}"/>
              </a:ext>
            </a:extLst>
          </p:cNvPr>
          <p:cNvSpPr txBox="1">
            <a:spLocks/>
          </p:cNvSpPr>
          <p:nvPr/>
        </p:nvSpPr>
        <p:spPr>
          <a:xfrm>
            <a:off x="2294744" y="3203996"/>
            <a:ext cx="11666512" cy="5278430"/>
          </a:xfrm>
          <a:prstGeom prst="rect">
            <a:avLst/>
          </a:prstGeom>
        </p:spPr>
        <p:txBody>
          <a:bodyPr/>
          <a:lstStyle>
            <a:lvl1pPr marL="304784" indent="-304784" algn="l" defTabSz="121914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Aplicación de sensores remotos para una agricultura de precisión.</a:t>
            </a:r>
          </a:p>
          <a:p>
            <a:pPr algn="just"/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Aplicación de sensores remotos para la gestión de recursos naturales y de recursos hídricos.</a:t>
            </a:r>
          </a:p>
          <a:p>
            <a:pPr algn="just"/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Uso de geo tecnologías para el uso eficiente del agua en zonas agrícolas.</a:t>
            </a:r>
          </a:p>
          <a:p>
            <a:pPr algn="just"/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Obtención de variables hidroagrícolas en zonas agrícolas con alta precisión y frecuencia.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4663C9C-DE23-4853-A83E-72604915117E}"/>
              </a:ext>
            </a:extLst>
          </p:cNvPr>
          <p:cNvSpPr/>
          <p:nvPr/>
        </p:nvSpPr>
        <p:spPr>
          <a:xfrm>
            <a:off x="4749800" y="1462200"/>
            <a:ext cx="6705600" cy="52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AA6F800-179D-403F-B313-1D6D8BF1B3B0}"/>
              </a:ext>
            </a:extLst>
          </p:cNvPr>
          <p:cNvSpPr/>
          <p:nvPr/>
        </p:nvSpPr>
        <p:spPr>
          <a:xfrm>
            <a:off x="4749800" y="2270156"/>
            <a:ext cx="6705600" cy="52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7092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47493F7-40B1-41D4-920F-A6019DD6711F}"/>
              </a:ext>
            </a:extLst>
          </p:cNvPr>
          <p:cNvSpPr txBox="1"/>
          <p:nvPr/>
        </p:nvSpPr>
        <p:spPr>
          <a:xfrm>
            <a:off x="5566913" y="5364088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MUCHAS GRACIAS</a:t>
            </a:r>
            <a:endParaRPr lang="es-PE" sz="54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F95CC0-356B-40B5-B3AD-DB9B10DC7F60}"/>
              </a:ext>
            </a:extLst>
          </p:cNvPr>
          <p:cNvSpPr txBox="1"/>
          <p:nvPr/>
        </p:nvSpPr>
        <p:spPr>
          <a:xfrm>
            <a:off x="5247680" y="6948264"/>
            <a:ext cx="6399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Javier Alvaro Quille </a:t>
            </a:r>
            <a:r>
              <a:rPr lang="en-US" sz="2800" b="1" dirty="0" err="1"/>
              <a:t>Mamani</a:t>
            </a:r>
            <a:br>
              <a:rPr lang="en-US" sz="2800" b="1" dirty="0"/>
            </a:br>
            <a:r>
              <a:rPr lang="en-US" sz="2800" dirty="0"/>
              <a:t>alvaroquille@gmail.com</a:t>
            </a:r>
            <a:br>
              <a:rPr lang="en-US" sz="2800" b="1" dirty="0"/>
            </a:br>
            <a:r>
              <a:rPr lang="en-US" sz="2800" b="1" dirty="0" err="1"/>
              <a:t>cel</a:t>
            </a:r>
            <a:r>
              <a:rPr lang="en-US" sz="2800" b="1" dirty="0"/>
              <a:t>: +51 941250098</a:t>
            </a:r>
            <a:endParaRPr lang="es-PE" sz="2800" b="1" dirty="0"/>
          </a:p>
        </p:txBody>
      </p:sp>
    </p:spTree>
    <p:extLst>
      <p:ext uri="{BB962C8B-B14F-4D97-AF65-F5344CB8AC3E}">
        <p14:creationId xmlns:p14="http://schemas.microsoft.com/office/powerpoint/2010/main" val="312325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C3547E-43FB-43D6-9A5A-267AA6B39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"/>
          <a:stretch/>
        </p:blipFill>
        <p:spPr>
          <a:xfrm>
            <a:off x="3015432" y="1619672"/>
            <a:ext cx="10686150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0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0471031-6906-40BE-B99C-5E81F45AC580}"/>
              </a:ext>
            </a:extLst>
          </p:cNvPr>
          <p:cNvSpPr txBox="1"/>
          <p:nvPr/>
        </p:nvSpPr>
        <p:spPr>
          <a:xfrm>
            <a:off x="3835934" y="1930511"/>
            <a:ext cx="7852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Comparación de sistemas de adquisición de datos con sensores remotos en AP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FAF4FD6-346D-4BBC-BE31-C39F08E435B5}"/>
              </a:ext>
            </a:extLst>
          </p:cNvPr>
          <p:cNvSpPr/>
          <p:nvPr/>
        </p:nvSpPr>
        <p:spPr>
          <a:xfrm>
            <a:off x="3974792" y="2865792"/>
            <a:ext cx="7574515" cy="521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07D83B-1902-431C-BF45-53BB451F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46" y="3131840"/>
            <a:ext cx="14150507" cy="4973534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7CC717D-A4DE-4E4A-9CB7-31B3AE6AC6BC}"/>
              </a:ext>
            </a:extLst>
          </p:cNvPr>
          <p:cNvSpPr/>
          <p:nvPr/>
        </p:nvSpPr>
        <p:spPr>
          <a:xfrm>
            <a:off x="3974792" y="1878400"/>
            <a:ext cx="7574515" cy="521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1761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E4F4879-9A5F-49A6-A2AF-C2FE87841774}"/>
              </a:ext>
            </a:extLst>
          </p:cNvPr>
          <p:cNvSpPr txBox="1"/>
          <p:nvPr/>
        </p:nvSpPr>
        <p:spPr>
          <a:xfrm>
            <a:off x="7322342" y="1609225"/>
            <a:ext cx="3015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Cámara Multiespectral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0040B0-F5DA-4919-943C-156B08A67C3B}"/>
              </a:ext>
            </a:extLst>
          </p:cNvPr>
          <p:cNvSpPr txBox="1"/>
          <p:nvPr/>
        </p:nvSpPr>
        <p:spPr>
          <a:xfrm>
            <a:off x="11398037" y="1582900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Cámara Térmica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810176-4F0A-42FD-83F4-60175052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97"/>
          <a:stretch/>
        </p:blipFill>
        <p:spPr>
          <a:xfrm>
            <a:off x="9012497" y="2389531"/>
            <a:ext cx="1706349" cy="170378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D2B3CA3-78A4-4B84-831E-35ACF0F3F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340" y="2276585"/>
            <a:ext cx="1838704" cy="185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6195608-4143-4356-8E73-EB6AC55E7F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8" t="17550" r="44390"/>
          <a:stretch/>
        </p:blipFill>
        <p:spPr>
          <a:xfrm>
            <a:off x="1048189" y="6323166"/>
            <a:ext cx="2745018" cy="10097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27D701-2F42-429C-A6E8-A73317F45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" t="7926" r="13225" b="9305"/>
          <a:stretch/>
        </p:blipFill>
        <p:spPr>
          <a:xfrm>
            <a:off x="909707" y="2273932"/>
            <a:ext cx="3068151" cy="20503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AC25611-937B-427A-8C01-6323A8972773}"/>
              </a:ext>
            </a:extLst>
          </p:cNvPr>
          <p:cNvSpPr txBox="1"/>
          <p:nvPr/>
        </p:nvSpPr>
        <p:spPr>
          <a:xfrm>
            <a:off x="1575272" y="4481299"/>
            <a:ext cx="149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/>
              <a:t>MATRICE 210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5C895A-0ED6-41AF-9335-AAEA227BE082}"/>
              </a:ext>
            </a:extLst>
          </p:cNvPr>
          <p:cNvSpPr txBox="1"/>
          <p:nvPr/>
        </p:nvSpPr>
        <p:spPr>
          <a:xfrm>
            <a:off x="1435276" y="5568894"/>
            <a:ext cx="1970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Parrot Sequoia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1081158-6A92-43B1-A5F4-0859A9467443}"/>
              </a:ext>
            </a:extLst>
          </p:cNvPr>
          <p:cNvSpPr txBox="1"/>
          <p:nvPr/>
        </p:nvSpPr>
        <p:spPr>
          <a:xfrm>
            <a:off x="9298408" y="4441321"/>
            <a:ext cx="1742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RedEdge</a:t>
            </a:r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-MX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E35D232-95CC-4F51-943C-994DF69F0DD7}"/>
              </a:ext>
            </a:extLst>
          </p:cNvPr>
          <p:cNvSpPr txBox="1"/>
          <p:nvPr/>
        </p:nvSpPr>
        <p:spPr>
          <a:xfrm>
            <a:off x="6825330" y="4399940"/>
            <a:ext cx="1494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Tetracam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2F4B2DB-680E-484D-B32C-B11581ADD72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5" t="17157"/>
          <a:stretch/>
        </p:blipFill>
        <p:spPr bwMode="auto">
          <a:xfrm>
            <a:off x="11573967" y="2482000"/>
            <a:ext cx="1706349" cy="15139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EA7DEAD7-9C87-4F96-8815-0C69484C4204}"/>
              </a:ext>
            </a:extLst>
          </p:cNvPr>
          <p:cNvSpPr/>
          <p:nvPr/>
        </p:nvSpPr>
        <p:spPr>
          <a:xfrm>
            <a:off x="909707" y="6187454"/>
            <a:ext cx="3153138" cy="13652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5BD7E1-93E4-4429-B9A3-E9FB17DA6F34}"/>
              </a:ext>
            </a:extLst>
          </p:cNvPr>
          <p:cNvSpPr txBox="1"/>
          <p:nvPr/>
        </p:nvSpPr>
        <p:spPr>
          <a:xfrm>
            <a:off x="11722044" y="4441321"/>
            <a:ext cx="2182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Flir</a:t>
            </a:r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 Vue Pro R 640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10A6FF3-DE18-4AB3-BD9F-2720745DE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697" y="5237465"/>
            <a:ext cx="3825333" cy="360534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4065DDC-9D09-449D-A47F-D9CFD71A1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1759" y="5127884"/>
            <a:ext cx="4864415" cy="3658979"/>
          </a:xfrm>
          <a:prstGeom prst="rect">
            <a:avLst/>
          </a:prstGeom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99D2130-70BD-4C3F-B73B-EE5F69AAA797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4062845" y="6870068"/>
            <a:ext cx="715603" cy="1264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38BA17C-77DF-49D5-A8F9-885D0ADEB11E}"/>
              </a:ext>
            </a:extLst>
          </p:cNvPr>
          <p:cNvSpPr txBox="1"/>
          <p:nvPr/>
        </p:nvSpPr>
        <p:spPr>
          <a:xfrm>
            <a:off x="1939088" y="1507286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Plataforma del VANT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1B8F754-E3FE-4A1F-B64B-378CA7609112}"/>
              </a:ext>
            </a:extLst>
          </p:cNvPr>
          <p:cNvSpPr txBox="1"/>
          <p:nvPr/>
        </p:nvSpPr>
        <p:spPr>
          <a:xfrm>
            <a:off x="13254361" y="8673533"/>
            <a:ext cx="32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Manual Parrot Sequoia (2016)</a:t>
            </a:r>
          </a:p>
        </p:txBody>
      </p:sp>
    </p:spTree>
    <p:extLst>
      <p:ext uri="{BB962C8B-B14F-4D97-AF65-F5344CB8AC3E}">
        <p14:creationId xmlns:p14="http://schemas.microsoft.com/office/powerpoint/2010/main" val="10372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6D39B94-98D4-4C0A-B841-6E8CF6BACEB5}"/>
              </a:ext>
            </a:extLst>
          </p:cNvPr>
          <p:cNvSpPr txBox="1">
            <a:spLocks/>
          </p:cNvSpPr>
          <p:nvPr/>
        </p:nvSpPr>
        <p:spPr>
          <a:xfrm>
            <a:off x="6996380" y="1195717"/>
            <a:ext cx="3622964" cy="5492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81279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s-ES" sz="3556" b="1" kern="1200" dirty="0">
                <a:solidFill>
                  <a:srgbClr val="000000"/>
                </a:solidFill>
                <a:latin typeface="Gotham Bold" pitchFamily="50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Misión de vuelo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A4DED0-B4FE-400C-A2B2-5F28D9DC15FA}"/>
              </a:ext>
            </a:extLst>
          </p:cNvPr>
          <p:cNvSpPr txBox="1"/>
          <p:nvPr/>
        </p:nvSpPr>
        <p:spPr>
          <a:xfrm>
            <a:off x="1375693" y="2488763"/>
            <a:ext cx="20512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Softwares para el Plan de Vuelo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9EDF10-862A-4D27-A7D6-9F3641F07A1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7" t="40081" r="32400" b="43826"/>
          <a:stretch/>
        </p:blipFill>
        <p:spPr bwMode="auto">
          <a:xfrm>
            <a:off x="1620286" y="3202257"/>
            <a:ext cx="1562031" cy="1665606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C24BF0-F9BE-44C9-A7F8-B89C334B7D2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38922" r="22499" b="37633"/>
          <a:stretch/>
        </p:blipFill>
        <p:spPr bwMode="auto">
          <a:xfrm>
            <a:off x="4794296" y="3243981"/>
            <a:ext cx="5005581" cy="1692862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4BF9CF-D8E8-4849-890D-C1B127A4F3B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5" t="41319" r="30676" b="30844"/>
          <a:stretch/>
        </p:blipFill>
        <p:spPr bwMode="auto">
          <a:xfrm>
            <a:off x="11431364" y="2689715"/>
            <a:ext cx="3457752" cy="29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16BFFF3-8C65-4EEE-B60B-8E9EFC549BD8}"/>
              </a:ext>
            </a:extLst>
          </p:cNvPr>
          <p:cNvSpPr txBox="1"/>
          <p:nvPr/>
        </p:nvSpPr>
        <p:spPr>
          <a:xfrm>
            <a:off x="2252395" y="5755622"/>
            <a:ext cx="3963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Criterios para el Plan de Vuelo</a:t>
            </a:r>
          </a:p>
          <a:p>
            <a:pPr algn="just"/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-velocidad</a:t>
            </a:r>
          </a:p>
          <a:p>
            <a:pPr algn="just"/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-Altura de vuelo</a:t>
            </a:r>
          </a:p>
          <a:p>
            <a:pPr algn="just"/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-Traslape frontal</a:t>
            </a:r>
          </a:p>
          <a:p>
            <a:pPr algn="just"/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-Traslape lateral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82C98EB2-E3B4-49B0-9974-7E8FC6DDA771}"/>
              </a:ext>
            </a:extLst>
          </p:cNvPr>
          <p:cNvCxnSpPr>
            <a:cxnSpLocks/>
          </p:cNvCxnSpPr>
          <p:nvPr/>
        </p:nvCxnSpPr>
        <p:spPr>
          <a:xfrm>
            <a:off x="3646905" y="4040818"/>
            <a:ext cx="1077701" cy="77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CB5E603-6895-4CC6-A1DC-C98918789462}"/>
              </a:ext>
            </a:extLst>
          </p:cNvPr>
          <p:cNvCxnSpPr>
            <a:cxnSpLocks/>
          </p:cNvCxnSpPr>
          <p:nvPr/>
        </p:nvCxnSpPr>
        <p:spPr>
          <a:xfrm>
            <a:off x="10039579" y="4211960"/>
            <a:ext cx="104074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AAE41185-4E47-4723-950D-574B6EE7334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0" t="51763" r="35166" b="6657"/>
          <a:stretch/>
        </p:blipFill>
        <p:spPr bwMode="auto">
          <a:xfrm>
            <a:off x="12247682" y="6372200"/>
            <a:ext cx="2021842" cy="1810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Resultado de imagen para estacion rtk topcon hiperSR">
            <a:extLst>
              <a:ext uri="{FF2B5EF4-FFF2-40B4-BE49-F238E27FC236}">
                <a16:creationId xmlns:a16="http://schemas.microsoft.com/office/drawing/2014/main" id="{031AC6F3-C885-432F-B401-73E628B7A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t="6004" r="18386"/>
          <a:stretch/>
        </p:blipFill>
        <p:spPr bwMode="auto">
          <a:xfrm>
            <a:off x="8597502" y="5182056"/>
            <a:ext cx="2021842" cy="31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E2413F5-32E5-4E1B-B8D4-B6D5DAF43BFA}"/>
              </a:ext>
            </a:extLst>
          </p:cNvPr>
          <p:cNvSpPr txBox="1"/>
          <p:nvPr/>
        </p:nvSpPr>
        <p:spPr>
          <a:xfrm>
            <a:off x="9223592" y="8571440"/>
            <a:ext cx="1631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Estación RTK</a:t>
            </a:r>
          </a:p>
        </p:txBody>
      </p:sp>
    </p:spTree>
    <p:extLst>
      <p:ext uri="{BB962C8B-B14F-4D97-AF65-F5344CB8AC3E}">
        <p14:creationId xmlns:p14="http://schemas.microsoft.com/office/powerpoint/2010/main" val="2853732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0E27513-6884-4BEC-91F1-1102B3CA974B}"/>
              </a:ext>
            </a:extLst>
          </p:cNvPr>
          <p:cNvSpPr txBox="1"/>
          <p:nvPr/>
        </p:nvSpPr>
        <p:spPr>
          <a:xfrm>
            <a:off x="3829494" y="1547664"/>
            <a:ext cx="9061891" cy="74898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42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Utilidad del uso del </a:t>
            </a:r>
            <a:r>
              <a:rPr lang="es-PE" sz="42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VANTs</a:t>
            </a:r>
            <a:endParaRPr lang="es-PE" sz="42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A4FE167-ACB5-422E-B00F-A85A4DF9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493" y="2584683"/>
            <a:ext cx="8585894" cy="611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22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C1B5CE-550A-44DC-B225-1B903B6D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65" y="3124909"/>
            <a:ext cx="8136971" cy="5208403"/>
          </a:xfrm>
          <a:prstGeom prst="rect">
            <a:avLst/>
          </a:prstGeom>
        </p:spPr>
      </p:pic>
      <p:sp>
        <p:nvSpPr>
          <p:cNvPr id="7" name="Título 14">
            <a:extLst>
              <a:ext uri="{FF2B5EF4-FFF2-40B4-BE49-F238E27FC236}">
                <a16:creationId xmlns:a16="http://schemas.microsoft.com/office/drawing/2014/main" id="{1C4EA22F-CF0B-47F0-9429-184B124FF497}"/>
              </a:ext>
            </a:extLst>
          </p:cNvPr>
          <p:cNvSpPr txBox="1">
            <a:spLocks/>
          </p:cNvSpPr>
          <p:nvPr/>
        </p:nvSpPr>
        <p:spPr>
          <a:xfrm>
            <a:off x="3647165" y="1812196"/>
            <a:ext cx="8136971" cy="959956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Siete puntos principales para un protocolo  de vuelo</a:t>
            </a:r>
          </a:p>
        </p:txBody>
      </p:sp>
    </p:spTree>
    <p:extLst>
      <p:ext uri="{BB962C8B-B14F-4D97-AF65-F5344CB8AC3E}">
        <p14:creationId xmlns:p14="http://schemas.microsoft.com/office/powerpoint/2010/main" val="1724679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4">
            <a:extLst>
              <a:ext uri="{FF2B5EF4-FFF2-40B4-BE49-F238E27FC236}">
                <a16:creationId xmlns:a16="http://schemas.microsoft.com/office/drawing/2014/main" id="{E54FCF0A-AA1D-4D88-9C62-ADF8130F204B}"/>
              </a:ext>
            </a:extLst>
          </p:cNvPr>
          <p:cNvSpPr txBox="1">
            <a:spLocks/>
          </p:cNvSpPr>
          <p:nvPr/>
        </p:nvSpPr>
        <p:spPr>
          <a:xfrm>
            <a:off x="737437" y="1475656"/>
            <a:ext cx="4438236" cy="720080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Tipo de terreno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E259AB-C9B0-4C24-BAC2-A9E15ACAB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31" y="2222103"/>
            <a:ext cx="3598805" cy="22156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90ACC0-B34D-4603-A8EB-2A499B37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957" y="2222102"/>
            <a:ext cx="3901317" cy="22156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EF5BC20-8387-4D56-8097-CE134F94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957" y="5455005"/>
            <a:ext cx="3598805" cy="22156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0D5736-56EF-4C07-8ABA-BF20B4E74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921" y="5455003"/>
            <a:ext cx="3764819" cy="2215670"/>
          </a:xfrm>
          <a:prstGeom prst="rect">
            <a:avLst/>
          </a:prstGeom>
        </p:spPr>
      </p:pic>
      <p:sp>
        <p:nvSpPr>
          <p:cNvPr id="15" name="Título 14">
            <a:extLst>
              <a:ext uri="{FF2B5EF4-FFF2-40B4-BE49-F238E27FC236}">
                <a16:creationId xmlns:a16="http://schemas.microsoft.com/office/drawing/2014/main" id="{55272DB7-1AE0-469B-8E34-38DF00B2BB9F}"/>
              </a:ext>
            </a:extLst>
          </p:cNvPr>
          <p:cNvSpPr txBox="1">
            <a:spLocks/>
          </p:cNvSpPr>
          <p:nvPr/>
        </p:nvSpPr>
        <p:spPr>
          <a:xfrm>
            <a:off x="4156663" y="4660647"/>
            <a:ext cx="2860837" cy="535478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Vuelos en ciudades</a:t>
            </a:r>
          </a:p>
        </p:txBody>
      </p:sp>
      <p:sp>
        <p:nvSpPr>
          <p:cNvPr id="17" name="Título 14">
            <a:extLst>
              <a:ext uri="{FF2B5EF4-FFF2-40B4-BE49-F238E27FC236}">
                <a16:creationId xmlns:a16="http://schemas.microsoft.com/office/drawing/2014/main" id="{A2DB2405-568E-4889-8835-B9BDA9B98B09}"/>
              </a:ext>
            </a:extLst>
          </p:cNvPr>
          <p:cNvSpPr txBox="1">
            <a:spLocks/>
          </p:cNvSpPr>
          <p:nvPr/>
        </p:nvSpPr>
        <p:spPr>
          <a:xfrm>
            <a:off x="4309880" y="7933447"/>
            <a:ext cx="3383813" cy="535478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Vuelos en zonas montañosas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3D73D52-5E80-4243-AE64-06288531F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78" y="2213586"/>
            <a:ext cx="3598805" cy="2224185"/>
          </a:xfrm>
          <a:prstGeom prst="rect">
            <a:avLst/>
          </a:prstGeom>
        </p:spPr>
      </p:pic>
      <p:sp>
        <p:nvSpPr>
          <p:cNvPr id="21" name="Título 14">
            <a:extLst>
              <a:ext uri="{FF2B5EF4-FFF2-40B4-BE49-F238E27FC236}">
                <a16:creationId xmlns:a16="http://schemas.microsoft.com/office/drawing/2014/main" id="{605FA014-3492-4E96-962F-46D2CF21D453}"/>
              </a:ext>
            </a:extLst>
          </p:cNvPr>
          <p:cNvSpPr txBox="1">
            <a:spLocks/>
          </p:cNvSpPr>
          <p:nvPr/>
        </p:nvSpPr>
        <p:spPr>
          <a:xfrm>
            <a:off x="11833401" y="4660647"/>
            <a:ext cx="2860837" cy="535478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Vuelos en agricultura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EF83A36-E06D-4771-B6D6-169BC4962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8280" y="5339733"/>
            <a:ext cx="4818892" cy="2571288"/>
          </a:xfrm>
          <a:prstGeom prst="rect">
            <a:avLst/>
          </a:prstGeom>
        </p:spPr>
      </p:pic>
      <p:sp>
        <p:nvSpPr>
          <p:cNvPr id="25" name="Título 14">
            <a:extLst>
              <a:ext uri="{FF2B5EF4-FFF2-40B4-BE49-F238E27FC236}">
                <a16:creationId xmlns:a16="http://schemas.microsoft.com/office/drawing/2014/main" id="{B807F34D-9F07-4D15-B056-5111DFCE5B29}"/>
              </a:ext>
            </a:extLst>
          </p:cNvPr>
          <p:cNvSpPr txBox="1">
            <a:spLocks/>
          </p:cNvSpPr>
          <p:nvPr/>
        </p:nvSpPr>
        <p:spPr>
          <a:xfrm>
            <a:off x="11564989" y="8195558"/>
            <a:ext cx="3383813" cy="535478"/>
          </a:xfrm>
          <a:prstGeom prst="rect">
            <a:avLst/>
          </a:prstGeom>
          <a:solidFill>
            <a:srgbClr val="002060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1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Otros</a:t>
            </a:r>
          </a:p>
        </p:txBody>
      </p:sp>
    </p:spTree>
    <p:extLst>
      <p:ext uri="{BB962C8B-B14F-4D97-AF65-F5344CB8AC3E}">
        <p14:creationId xmlns:p14="http://schemas.microsoft.com/office/powerpoint/2010/main" val="218333736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12948</TotalTime>
  <Words>314</Words>
  <Application>Microsoft Office PowerPoint</Application>
  <PresentationFormat>Personalizado</PresentationFormat>
  <Paragraphs>62</Paragraphs>
  <Slides>28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Calibri</vt:lpstr>
      <vt:lpstr>Gotham Bold</vt:lpstr>
      <vt:lpstr>Gotham Book</vt:lpstr>
      <vt:lpstr>Times New Roman</vt:lpstr>
      <vt:lpstr>Diseño personalizado</vt:lpstr>
      <vt:lpstr>8_Tema de Office</vt:lpstr>
      <vt:lpstr>2_Tema de Office</vt:lpstr>
      <vt:lpstr> “Procesamiento de imágenes de     vehículos aéreos no tripulados”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Blanca Arce Barboza</dc:creator>
  <cp:lastModifiedBy>Javier Quille</cp:lastModifiedBy>
  <cp:revision>1441</cp:revision>
  <cp:lastPrinted>2019-11-26T21:27:06Z</cp:lastPrinted>
  <dcterms:created xsi:type="dcterms:W3CDTF">2018-02-27T14:59:40Z</dcterms:created>
  <dcterms:modified xsi:type="dcterms:W3CDTF">2020-09-21T15:22:37Z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2018-02-27T00:00:00Z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2018-02-27T00:00:00Z</vt:filetime>
  </property>
</Properties>
</file>